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MY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MY" sz="2000" spc="-1" strike="noStrike">
                <a:latin typeface="Arial"/>
              </a:rPr>
              <a:t>Click to edit the notes format</a:t>
            </a:r>
            <a:endParaRPr b="0" lang="en-MY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MY" sz="1400" spc="-1" strike="noStrike">
                <a:latin typeface="Times New Roman"/>
              </a:rPr>
              <a:t>&lt;header&gt;</a:t>
            </a:r>
            <a:endParaRPr b="0" lang="en-MY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MY" sz="1400" spc="-1" strike="noStrike">
                <a:latin typeface="Times New Roman"/>
              </a:rPr>
              <a:t>&lt;date/time&gt;</a:t>
            </a:r>
            <a:endParaRPr b="0" lang="en-MY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MY" sz="1400" spc="-1" strike="noStrike">
                <a:latin typeface="Times New Roman"/>
              </a:rPr>
              <a:t>&lt;footer&gt;</a:t>
            </a:r>
            <a:endParaRPr b="0" lang="en-MY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F03FE5F-BBD1-4EC0-9A18-EA5F13E9C93A}" type="slidenum">
              <a:rPr b="0" lang="en-MY" sz="1400" spc="-1" strike="noStrike">
                <a:latin typeface="Times New Roman"/>
              </a:rPr>
              <a:t>&lt;number&gt;</a:t>
            </a:fld>
            <a:endParaRPr b="0" lang="en-MY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https://www.datanami.com/2019/11/08/why-you-need-data-transformation-in-machine-learning/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https://www.tidyverse.org/packages/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https://tidyverse.tidyverse.org/articles/paper.html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https://www.tutorialspoint.com/r/r_data_frames.htm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173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469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8808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173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469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7840" cy="318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173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469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8808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173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469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7840" cy="318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1524960" y="67248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 rot="10800000">
            <a:off x="6537600" y="334332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2;p2"/>
          <p:cNvSpPr/>
          <p:nvPr/>
        </p:nvSpPr>
        <p:spPr>
          <a:xfrm>
            <a:off x="4359600" y="2817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80480" y="1189080"/>
            <a:ext cx="5783040" cy="145692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MY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MY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7F80651-1D69-47EE-9510-D4033E0DB302}" type="slidenum">
              <a:rPr b="0" lang="en-GB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MY" sz="100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MY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MY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MY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MY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MY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MY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MY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21;p4"/>
          <p:cNvSpPr/>
          <p:nvPr/>
        </p:nvSpPr>
        <p:spPr>
          <a:xfrm>
            <a:off x="492480" y="1260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MY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B469147-17B3-4211-90CA-647A76E84B86}" type="slidenum">
              <a:rPr b="0" lang="en-GB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MY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63;p13"/>
          <p:cNvSpPr txBox="1"/>
          <p:nvPr/>
        </p:nvSpPr>
        <p:spPr>
          <a:xfrm>
            <a:off x="1680480" y="1189080"/>
            <a:ext cx="5783040" cy="1456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 Transformation</a:t>
            </a:r>
            <a:endParaRPr b="0" lang="en-MY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64;p13"/>
          <p:cNvSpPr txBox="1"/>
          <p:nvPr/>
        </p:nvSpPr>
        <p:spPr>
          <a:xfrm>
            <a:off x="1680480" y="3049560"/>
            <a:ext cx="5783040" cy="908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Dplyr and the tidyverse</a:t>
            </a:r>
            <a:endParaRPr b="0" lang="en-MY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30;p23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How to get your data into R?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131;p23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679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200" spc="-1" strike="noStrike">
                <a:solidFill>
                  <a:srgbClr val="ffffff"/>
                </a:solidFill>
                <a:latin typeface="Roboto"/>
                <a:ea typeface="Roboto"/>
              </a:rPr>
              <a:t>Use integrated dataset in R (iris, Cars, mpg etc) </a:t>
            </a:r>
            <a:endParaRPr b="0" lang="en-MY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200" spc="-1" strike="noStrike">
                <a:solidFill>
                  <a:srgbClr val="ffffff"/>
                </a:solidFill>
                <a:latin typeface="Roboto"/>
                <a:ea typeface="Roboto"/>
              </a:rPr>
              <a:t>Import csv (import dataset from the top right corner), read.csv() </a:t>
            </a:r>
            <a:endParaRPr b="0" lang="en-MY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200" spc="-1" strike="noStrike">
                <a:solidFill>
                  <a:srgbClr val="ffffff"/>
                </a:solidFill>
                <a:latin typeface="Roboto"/>
                <a:ea typeface="Roboto"/>
              </a:rPr>
              <a:t>Import excel spreadsheet (import excel from the top right corner), readxl()</a:t>
            </a:r>
            <a:endParaRPr b="0" lang="en-MY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200" spc="-1" strike="noStrike">
                <a:solidFill>
                  <a:srgbClr val="ffffff"/>
                </a:solidFill>
                <a:latin typeface="Roboto"/>
                <a:ea typeface="Roboto"/>
              </a:rPr>
              <a:t>Download dataset from CRAN</a:t>
            </a:r>
            <a:endParaRPr b="0" lang="en-MY" sz="2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ffff"/>
              </a:buClr>
              <a:buFont typeface="Roboto"/>
              <a:buAutoNum type="alphaLcPeriod"/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install.packages(Gapminder)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200" spc="-1" strike="noStrike">
                <a:solidFill>
                  <a:srgbClr val="ffffff"/>
                </a:solidFill>
                <a:latin typeface="Roboto"/>
                <a:ea typeface="Roboto"/>
              </a:rPr>
              <a:t>Download dataset from Bioconductor</a:t>
            </a:r>
            <a:endParaRPr b="0" lang="en-MY" sz="2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ffff"/>
              </a:buClr>
              <a:buFont typeface="Roboto"/>
              <a:buAutoNum type="alphaLcPeriod"/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BiocManager::install("airway")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36;p24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Using dplyr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137;p24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library(dplyr)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42;p25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Let’s head to R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143;p25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75;p15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 transformation / Manipulation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76;p15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marL="457200" indent="-36144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Remove unused and repeated columns </a:t>
            </a:r>
            <a:endParaRPr b="0" lang="en-MY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Change data types </a:t>
            </a:r>
            <a:endParaRPr b="0" lang="en-MY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Handle missing data </a:t>
            </a:r>
            <a:endParaRPr b="0" lang="en-MY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Remove string formatting and non-alphanumeric characters</a:t>
            </a:r>
            <a:endParaRPr b="0" lang="en-MY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Convert categorical data to numerical </a:t>
            </a:r>
            <a:endParaRPr b="0" lang="en-MY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Convert timestamps </a:t>
            </a:r>
            <a:endParaRPr b="0" lang="en-MY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81;p16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Garbage in , Garbage out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82;p16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83;p16" descr=""/>
          <p:cNvPicPr/>
          <p:nvPr/>
        </p:nvPicPr>
        <p:blipFill>
          <a:blip r:embed="rId1"/>
          <a:stretch/>
        </p:blipFill>
        <p:spPr>
          <a:xfrm>
            <a:off x="207720" y="1489680"/>
            <a:ext cx="3965400" cy="2565000"/>
          </a:xfrm>
          <a:prstGeom prst="rect">
            <a:avLst/>
          </a:prstGeom>
          <a:ln w="0">
            <a:noFill/>
          </a:ln>
        </p:spPr>
      </p:pic>
      <p:sp>
        <p:nvSpPr>
          <p:cNvPr id="95" name="Google Shape;84;p16"/>
          <p:cNvSpPr/>
          <p:nvPr/>
        </p:nvSpPr>
        <p:spPr>
          <a:xfrm>
            <a:off x="4288320" y="2358000"/>
            <a:ext cx="1165680" cy="582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00406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Google Shape;85;p16" descr=""/>
          <p:cNvPicPr/>
          <p:nvPr/>
        </p:nvPicPr>
        <p:blipFill>
          <a:blip r:embed="rId2"/>
          <a:stretch/>
        </p:blipFill>
        <p:spPr>
          <a:xfrm>
            <a:off x="5819760" y="457920"/>
            <a:ext cx="3048480" cy="406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0;p17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Tidyverse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91;p17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The tidyverse is an opinionated collection of </a:t>
            </a:r>
            <a:r>
              <a:rPr b="1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R packages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designed for data science. All packages share an underlying design philosophy, grammar, and data structures.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	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Google Shape;92;p17" descr=""/>
          <p:cNvPicPr/>
          <p:nvPr/>
        </p:nvPicPr>
        <p:blipFill>
          <a:blip r:embed="rId1"/>
          <a:stretch/>
        </p:blipFill>
        <p:spPr>
          <a:xfrm>
            <a:off x="3355560" y="2253600"/>
            <a:ext cx="5690160" cy="282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97;p18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dplyr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98;p18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dplyr is a grammar of data manipulation, providing a consistent set of verbs that help you solve the most common data manipulation challenges: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mutate() adds new variables that are functions of existing variables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select() picks variables based on their names.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filter() picks cases based on their values.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summarise() reduces multiple values down to a single summary.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arrange() changes the ordering of the rows.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99;p18" descr=""/>
          <p:cNvPicPr/>
          <p:nvPr/>
        </p:nvPicPr>
        <p:blipFill>
          <a:blip r:embed="rId1"/>
          <a:stretch/>
        </p:blipFill>
        <p:spPr>
          <a:xfrm>
            <a:off x="7671240" y="142560"/>
            <a:ext cx="1031760" cy="119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4;p19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Workflow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Google Shape;105;p19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oogle Shape;106;p19" descr=""/>
          <p:cNvPicPr/>
          <p:nvPr/>
        </p:nvPicPr>
        <p:blipFill>
          <a:blip r:embed="rId1"/>
          <a:stretch/>
        </p:blipFill>
        <p:spPr>
          <a:xfrm>
            <a:off x="0" y="1586520"/>
            <a:ext cx="9143640" cy="334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11;p20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Installing packages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12;p20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# The easiest way to get dplyr is to install the whole tidyverse: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install.packages("tidyverse")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# Alternatively, install just dplyr: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install.packages("dplyr")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17;p2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Dataframe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18;p21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A data frame is a table or a </a:t>
            </a:r>
            <a:r>
              <a:rPr b="1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two-dimensional array-like structure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in which each column contains values of one variable and each row contains one set of values from each column.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The column names should be non-empty.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The row names should be unique.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The data stored in a data frame can be of numeric, factor or character type.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Each column should contain same number of data items.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23;p22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Dataframe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24;p2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Google Shape;125;p22" descr=""/>
          <p:cNvPicPr/>
          <p:nvPr/>
        </p:nvPicPr>
        <p:blipFill>
          <a:blip r:embed="rId1"/>
          <a:stretch/>
        </p:blipFill>
        <p:spPr>
          <a:xfrm>
            <a:off x="462960" y="1489680"/>
            <a:ext cx="4952520" cy="32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en-MY</dc:language>
  <cp:lastModifiedBy/>
  <dcterms:modified xsi:type="dcterms:W3CDTF">2021-08-28T10:18:44Z</dcterms:modified>
  <cp:revision>1</cp:revision>
  <dc:subject/>
  <dc:title/>
</cp:coreProperties>
</file>