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Roboto Slab" panose="020B0604020202020204" charset="0"/>
      <p:regular r:id="rId23"/>
      <p:bold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6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guides/querying-and-converting-data-types-in-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ampus.datacamp.com/courses/free-introduction-to-r/chapter-5-data-frames?ex=1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github.io/bookclub-tmwr/tibbles-vs-data-frames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an.r-project.org/web/packages/tibble/vignettes/tibble.html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what-is-the-difference-between-class-and-typeof-function-in-r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S4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google.com/presentation/d/1LJ_wz-94waOovoHXq6RNNTIUAFeIN9hfvqzh3Xz9kRM/edit#slide=id.p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blog/sql-vs-nosq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http://</a:t>
            </a:r>
            <a:r>
              <a:rPr lang="en-GB" dirty="0" smtClean="0"/>
              <a:t>adv-r.had.co.nz/Data-structures.html</a:t>
            </a:r>
            <a:endParaRPr lang="en-MY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smtClean="0"/>
              <a:t>https://www.tutorialspoint.com/r/r_data_types.htm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9e4df618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9e4df618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9e4df618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9e4df618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9e4df618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9e4df618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https://www.tutorialspoint.com/r/r_lists.htm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9e4df618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9e4df618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https://www.pluralsight.com/guides/querying-and-converting-data-types-in-r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https://campus.datacamp.com/courses/free-introduction-to-r/chapter-5-data-frames?ex=1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A data frame is a list of equal-length vectors. This makes it a 2-dimensional structure, so it shares properties of both the matrix and the list. 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9e4df618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9e4df618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https://r4ds.github.io/bookclub-tmwr/tibbles-vs-data-frames.html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https://cran.r-project.org/web/packages/tibble/vignettes/tibble.html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9e4df618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9e4df618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9e4df618e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9e4df618e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https://www.tutorialspoint.com/what-is-the-difference-between-class-and-typeof-function-in-r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a1f4086f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a1f4086f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http://adv-r.had.co.nz/S4.html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https://docs.google.com/presentation/d/1LJ_wz-94waOovoHXq6RNNTIUAFeIN9hfvqzh3Xz9kRM/edit#slide=id.p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a1f4086f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a1f4086f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a1f4086f1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a1f4086f1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400ed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400ed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smtClean="0"/>
              <a:t>https://monashbioinformaticsplatform.github.io/2015-09-28-rbioinformatics-intro-r/01-supp-data-structures.html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9e4df618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9e4df618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9e4df618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9e4df618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https://intro2r.com/data-types.html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a1f4086f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a1f4086f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a1f4086f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a1f4086f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https://www.datasciencecentral.com/profiles/blogs/understand-basic-to-advance-data-structure-used-in-r-to-use-it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9e4df61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9e4df61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9e4df618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9e4df618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https://www.ibm.com/cloud/blog/sql-vs-nosql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9e4df618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9e4df618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https://www.ibm.com/cloud/blog/sql-vs-nosql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Scalability: https://www.scalyr.com/blog/horizontal-scalability-software/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 scalability: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9e4df618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9e4df618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https://www.datacamp.com/community/tutorials/data-types-in-r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Datatype and Data Structure 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Vectors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vector is just a set of objects of the same type. You can create logical, character, numeric, complex or even factor vectors, among others.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Vector &lt;- c(1,2,3,7)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Vector &lt;- c(“Hello”,”How are you”,”good morning”)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Matrices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R, a matrix is a collection of elements of the same data type (numeric, character, or logical) arranged into a fixed number of rows and columns.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Since you are only working with rows and columns, a matrix is called two-dimensional.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Matrix &lt;- as.matrix(rnorm(1000), nrow=10)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Lists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Lists are the R objects which contain elements of different types like − numbers, strings, vectors and another list inside it. A list can also contain a matrix or a function as its elements. List is created using list() function.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list_data &lt;- list("Red", "White", c(1,2,3), TRUE, 22.4)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List object can also consain other list,  which itself contain another list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DataFrames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frame is the de-facto data type for most data science projects, as it's organized in tabular format.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data frame has the variables of a data set as columns and the observations as rows.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Iris &lt;- as.data.frame(iris)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625" y="2993150"/>
            <a:ext cx="5632949" cy="19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Tibbles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tibble is a special type of data frame with some additional properties.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Tibbles work with column names that are not syntactically valid variable names.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Tibbles prevent partial matching of arguments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Tibbles prevent dimension dropping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Some call it a better and improved dataframe, but can be confusing to use at first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let’s us stick with data-frame for now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would you know the class? </a:t>
            </a: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439725" y="1541649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the class() command, or the typeof()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typeof(flights)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[1] "list"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class(flights)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[1] "data.frame"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S3, S4 Object in R (Object Oriented Programming)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 rotWithShape="1">
          <a:blip r:embed="rId3">
            <a:alphaModFix/>
          </a:blip>
          <a:srcRect t="16812" r="35069"/>
          <a:stretch/>
        </p:blipFill>
        <p:spPr>
          <a:xfrm>
            <a:off x="1743634" y="1489825"/>
            <a:ext cx="5656725" cy="35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	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are the three properties of a vector, other than its contents?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are the four common types of atomic vectors? What are the two rare types?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are attributes? How do you get them and set them?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How is a list different from an atomic vector? How is a matrix different from a data frame?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Can you have a list that is a matrix? Can a data frame have a column that is a matrix?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Answers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The three properties of a vector are type, length, and attributes.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The four common types of atomic vector are logical, integer, double (sometimes called numeric), and character. The two rarer types are complex and raw.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Attributes allow you to associate arbitrary additional metadata to any object. You can get and set individual attributes with attr(x, "y") and attr(x, "y") &lt;- value; or get and set all attributes at once with attributes().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The elements of a list can be any type (even a list); the elements of an atomic vector are all of the same type. Similarly, every element of a matrix must be the same type; in a data frame, the different columns can have different types.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You can make “list-array” by assigning dimensions to a list. You can make a matrix a column of a data frame with df$x &lt;- matrix(), or using I() when creating a new data frame data.frame(x = I(matrix())).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Workshop Objective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 smtClean="0"/>
              <a:t>Expose </a:t>
            </a:r>
            <a:r>
              <a:rPr lang="en-US" dirty="0"/>
              <a:t>learners to the different data types in R and show how these data types are used in data structures</a:t>
            </a:r>
            <a:r>
              <a:rPr lang="en-US" dirty="0" smtClean="0"/>
              <a:t>.</a:t>
            </a:r>
            <a:endParaRPr lang="en-US" dirty="0"/>
          </a:p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Learn </a:t>
            </a:r>
            <a:r>
              <a:rPr lang="en-US" dirty="0" smtClean="0"/>
              <a:t>how </a:t>
            </a:r>
            <a:r>
              <a:rPr lang="en-US" dirty="0"/>
              <a:t>to create vectors of different types</a:t>
            </a:r>
            <a:r>
              <a:rPr lang="en-US" dirty="0" smtClean="0"/>
              <a:t>.</a:t>
            </a:r>
            <a:endParaRPr lang="en-US" dirty="0"/>
          </a:p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Be able to check the type of vector</a:t>
            </a:r>
            <a:r>
              <a:rPr lang="en-US" dirty="0" smtClean="0"/>
              <a:t>.</a:t>
            </a:r>
            <a:endParaRPr lang="en-US" dirty="0"/>
          </a:p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Learn about missing data and other special values</a:t>
            </a:r>
            <a:r>
              <a:rPr lang="en-US" dirty="0" smtClean="0"/>
              <a:t>.</a:t>
            </a:r>
            <a:endParaRPr lang="en-US" dirty="0"/>
          </a:p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Get familiar with the different data structures (lists, matrices, data frames).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head to R</a:t>
            </a:r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DateType?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Numeric (/integer)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Character (Strings)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Logical (Boolean)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Factor (Levels)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Structure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6"/>
            <a:ext cx="8585623" cy="26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762"/>
            <a:ext cx="9144000" cy="437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1127150" y="391050"/>
            <a:ext cx="3329700" cy="4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 &lt;- 2.2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class(num)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[1] "numeric"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char &lt;- "hello"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class(char)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[1] "character"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logi &lt;- TRUE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class(logi)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## [1] "logical"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920150" y="391050"/>
            <a:ext cx="3329700" cy="4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factor &lt;- c(high, low medium)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class(factor[1])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##[1] ”factor”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 Structure (SQL)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short, SQL databases support SQL—a domain-specific language for querying and manipulating data in a relational database.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"relational" in a relational database refers to the "relational model" of data management devised by IBM researcher E.F. Codd in the early 1970s and popularized in a number of subsequent database systems starting with System 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 Relational Database Structure (noSQL)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a response to the "throwing the baby out with the bathwater" problems with NoSQL (see below) in the early 2010s, several organizations began building relational/SQL-based systems that made different tradeoffs, particularly with regard to horizontal scalability.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More popular in web development and OOP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50" y="1319275"/>
            <a:ext cx="4201851" cy="36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965</Words>
  <Application>Microsoft Office PowerPoint</Application>
  <PresentationFormat>On-screen Show (16:9)</PresentationFormat>
  <Paragraphs>109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Roboto Slab</vt:lpstr>
      <vt:lpstr>Roboto</vt:lpstr>
      <vt:lpstr>Arial</vt:lpstr>
      <vt:lpstr>Marina</vt:lpstr>
      <vt:lpstr>Datatype and Data Structure </vt:lpstr>
      <vt:lpstr>Workshop Objective</vt:lpstr>
      <vt:lpstr>DateType?</vt:lpstr>
      <vt:lpstr>Data Structure</vt:lpstr>
      <vt:lpstr>PowerPoint Presentation</vt:lpstr>
      <vt:lpstr>PowerPoint Presentation</vt:lpstr>
      <vt:lpstr>Relational Database Structure (SQL)</vt:lpstr>
      <vt:lpstr>Non Relational Database Structure (noSQL)</vt:lpstr>
      <vt:lpstr>Data Structure</vt:lpstr>
      <vt:lpstr>Vectors</vt:lpstr>
      <vt:lpstr>Matrices</vt:lpstr>
      <vt:lpstr>Lists</vt:lpstr>
      <vt:lpstr>DataFrames</vt:lpstr>
      <vt:lpstr>Tibbles</vt:lpstr>
      <vt:lpstr>So let’s us stick with data-frame for now</vt:lpstr>
      <vt:lpstr>How would you know the class? </vt:lpstr>
      <vt:lpstr>S3, S4 Object in R (Object Oriented Programming)</vt:lpstr>
      <vt:lpstr>Quiz </vt:lpstr>
      <vt:lpstr>Answers</vt:lpstr>
      <vt:lpstr>Let’s head to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 and Data Structure </dc:title>
  <cp:lastModifiedBy>Brandon Yeo</cp:lastModifiedBy>
  <cp:revision>2</cp:revision>
  <dcterms:modified xsi:type="dcterms:W3CDTF">2021-05-25T13:01:02Z</dcterms:modified>
</cp:coreProperties>
</file>