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mwr.org/resampling.html" TargetMode="External"/><Relationship Id="rId3" Type="http://schemas.openxmlformats.org/officeDocument/2006/relationships/hyperlink" Target="http://journal.embnet.org/index.php/embnetjournal/article/view/550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https://www.tmwr.org/resampling.html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http://journal.embnet.org/index.php/embnetjournal/article/view/550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79ff7f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79ff7f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512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512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79ff7f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79ff7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inear Model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Polynomial Model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 Model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Feedforward Neural Network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244c72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244c72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https://www.guru99.com/data-modelling-conceptual-logical.html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244c72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244c72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79ff7f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79ff7f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79ff7f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79ff7f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Basics and Building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 Definition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model (or datamodel) is an abstract model that </a:t>
            </a:r>
            <a:r>
              <a:rPr b="1" lang="en-GB"/>
              <a:t>organizes elements of data</a:t>
            </a:r>
            <a:r>
              <a:rPr lang="en-GB"/>
              <a:t> and standardizes how they relate to one another and to the properties of real-world entities.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instance, a data model may specify that the data element representing a car be composed of a number of other elements which, in turn, represent the color and size of the car and define its owner.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of Data Model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2900"/>
              <a:t>Classification model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2900"/>
              <a:t>Clustering model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2900"/>
              <a:t>Forecast model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2900"/>
              <a:t>Time series model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of Data Model (by Algorithm)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use Data Model	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Model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fit_lin &lt;- lm(Income ~ Investment, data = dat)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summary(fit_lin)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K-means Clustering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fit_lin &lt;- lm(Income ~ Investment, data = dat)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summary(fit_lin)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