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tera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rittr.tidyverse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https://r4ds.had.co.nz/iteration.html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ec38e3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ec38e3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1ec38e3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1ec38e3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1ec38e3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1ec38e3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1ec38e3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1ec38e3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1ec38e3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1ec38e3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aba18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aba18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https://r-lang.com/for-loop-in-r/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1ec38e3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1ec38e3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1ec38e3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1ec38e3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1ec38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1ec38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a1ec38e3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a1ec38e3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bea2d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bea2d1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1ec38e3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1ec38e3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https://www.datacamp.com/community/tutorials/pipe-r-tutorial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9a1084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9a1084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information on the new pipe operator, check out this: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9a108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9a108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https://magrittr.tidyverse.org/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9a1084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9a1084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&lt;- function(x){  sin(cos(x))  }, can sometimes be written as f &lt;- function(x) sin(cos(x)) , omitting the {}. It can be done if the whole function can be contain in the same line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1ec38e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1ec38e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https://www.datacamp.com/community/tutorials/pipe-r-tutorial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1ec38e3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1ec38e3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1ec38e3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1ec38e3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and Iteration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 Count how many young boys with the name "Taylor" are born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sum(select(filter(</a:t>
            </a:r>
            <a:r>
              <a:rPr lang="en-GB" dirty="0" err="1"/>
              <a:t>babynames,sex</a:t>
            </a:r>
            <a:r>
              <a:rPr lang="en-GB" dirty="0"/>
              <a:t>=="</a:t>
            </a:r>
            <a:r>
              <a:rPr lang="en-GB" dirty="0" err="1"/>
              <a:t>M",name</a:t>
            </a:r>
            <a:r>
              <a:rPr lang="en-GB" dirty="0"/>
              <a:t>=="Taylor"),n))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Do the same but now with `%&gt;%`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Babynames</a:t>
            </a:r>
            <a:r>
              <a:rPr lang="en-GB" dirty="0"/>
              <a:t> %&gt;% </a:t>
            </a:r>
            <a:endParaRPr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filter(sex=="</a:t>
            </a:r>
            <a:r>
              <a:rPr lang="en-GB" dirty="0" err="1"/>
              <a:t>M",name</a:t>
            </a:r>
            <a:r>
              <a:rPr lang="en-GB" dirty="0"/>
              <a:t>=="Taylor") %&gt;%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          	select(n) %&gt;%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            	sum()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 Initialize a matrix `ma`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ma &lt;- matrix(1:12, 3, 4)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Return the maximum of the values inputted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max(ma, </a:t>
            </a:r>
            <a:r>
              <a:rPr lang="en-GB" dirty="0" err="1"/>
              <a:t>nrow</a:t>
            </a:r>
            <a:r>
              <a:rPr lang="en-GB" dirty="0"/>
              <a:t>(ma), </a:t>
            </a:r>
            <a:r>
              <a:rPr lang="en-GB" dirty="0" err="1"/>
              <a:t>ncol</a:t>
            </a:r>
            <a:r>
              <a:rPr lang="en-GB" dirty="0"/>
              <a:t>(ma))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Return the maximum of the values inputted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ma %&gt;% max(</a:t>
            </a:r>
            <a:r>
              <a:rPr lang="en-GB" dirty="0" err="1"/>
              <a:t>nrow</a:t>
            </a:r>
            <a:r>
              <a:rPr lang="en-GB" dirty="0"/>
              <a:t>(.), </a:t>
            </a:r>
            <a:r>
              <a:rPr lang="en-GB" dirty="0" err="1"/>
              <a:t>ncol</a:t>
            </a:r>
            <a:r>
              <a:rPr lang="en-GB" dirty="0"/>
              <a:t>(.)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Tool for reducing duplication is </a:t>
            </a:r>
            <a:r>
              <a:rPr lang="en-GB" b="1"/>
              <a:t>iteration,</a:t>
            </a:r>
            <a:r>
              <a:rPr lang="en-GB"/>
              <a:t> which helps you when you need to do the same thing to multiple inputs: repeating the same operation on different columns, or on different datasets.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use iteration?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It’s easier to </a:t>
            </a:r>
            <a:r>
              <a:rPr lang="en-GB" sz="2000" b="1" u="sng" dirty="0"/>
              <a:t>see the intent</a:t>
            </a:r>
            <a:r>
              <a:rPr lang="en-GB" sz="2000" dirty="0"/>
              <a:t> of your code, because your eyes are drawn to what’s different, not what stays the same.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It’s easier to </a:t>
            </a:r>
            <a:r>
              <a:rPr lang="en-GB" sz="2000" u="sng" dirty="0"/>
              <a:t>respond to changes</a:t>
            </a:r>
            <a:r>
              <a:rPr lang="en-GB" sz="2000" dirty="0"/>
              <a:t> in requirements. As your needs change, you only need to make changes in one place, rather than remembering to change every place that you copied-and-pasted the code.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You’re likely to have</a:t>
            </a:r>
            <a:r>
              <a:rPr lang="en-GB" sz="2000" b="1" u="sng" dirty="0"/>
              <a:t> fewer bugs </a:t>
            </a:r>
            <a:r>
              <a:rPr lang="en-GB" sz="2000" dirty="0"/>
              <a:t>because each line of code is used in more places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For()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for(</a:t>
            </a:r>
            <a:r>
              <a:rPr lang="en-GB" sz="2600" dirty="0" err="1"/>
              <a:t>i</a:t>
            </a:r>
            <a:r>
              <a:rPr lang="en-GB" sz="2600" dirty="0"/>
              <a:t> in 1:100){</a:t>
            </a:r>
            <a:endParaRPr sz="2600" dirty="0"/>
          </a:p>
          <a:p>
            <a:pPr marL="18288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 dirty="0"/>
              <a:t>print(</a:t>
            </a:r>
            <a:r>
              <a:rPr lang="en-GB" sz="2600" dirty="0" err="1"/>
              <a:t>i</a:t>
            </a:r>
            <a:r>
              <a:rPr lang="en-GB" sz="2600" dirty="0"/>
              <a:t>)</a:t>
            </a:r>
            <a:endParaRPr sz="26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 dirty="0"/>
              <a:t>}</a:t>
            </a:r>
            <a:endParaRPr sz="2600" dirty="0"/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0" y="73100"/>
            <a:ext cx="4280450" cy="4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&gt;df &lt;- data.frame(x = 1:4, y = 5:8, z = 10:13)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x  y   z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1  5  10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2  6  11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3  7  12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4  8  13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&gt;apply(df, 1, sum) ##apply function over rows</a:t>
            </a:r>
            <a:endParaRPr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16 19 22 25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&gt;apply(df, 2, sum) ##apply function over columns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   y    z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10 26 46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#######################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&gt;apply(df, 2, mean) ##apply function over columns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x    y    z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2.5  6.5 11.5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 on custom functions	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 &lt;- function(x, character = FALSE) {</a:t>
            </a:r>
            <a:endParaRPr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GB" dirty="0"/>
              <a:t>  if (character == FALSE) {</a:t>
            </a:r>
            <a:endParaRPr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GB" dirty="0"/>
              <a:t>    x ^ 2 } else {</a:t>
            </a:r>
            <a:endParaRPr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as.character</a:t>
            </a:r>
            <a:r>
              <a:rPr lang="en-GB" dirty="0"/>
              <a:t>(x ^2) }</a:t>
            </a:r>
            <a:endParaRPr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##################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apply(df, 2, fun)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8EE8-2A07-4060-8517-17323B05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Round and curve bracket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68BC-AB03-435A-850A-CA68EE585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If(x==2){run this}</a:t>
            </a:r>
          </a:p>
          <a:p>
            <a:r>
              <a:rPr lang="en-MY" dirty="0"/>
              <a:t>function(input arguments){do this in a functions}</a:t>
            </a:r>
          </a:p>
          <a:p>
            <a:r>
              <a:rPr lang="en-MY" dirty="0"/>
              <a:t>For(</a:t>
            </a:r>
            <a:r>
              <a:rPr lang="en-MY" dirty="0" err="1"/>
              <a:t>i</a:t>
            </a:r>
            <a:r>
              <a:rPr lang="en-MY" dirty="0"/>
              <a:t> in 1:10){do this for 10 times}</a:t>
            </a:r>
          </a:p>
          <a:p>
            <a:endParaRPr lang="en-MY" dirty="0"/>
          </a:p>
          <a:p>
            <a:r>
              <a:rPr lang="en-MY" dirty="0"/>
              <a:t>X &lt;- {data of an array}</a:t>
            </a:r>
          </a:p>
          <a:p>
            <a:r>
              <a:rPr lang="en-MY" dirty="0"/>
              <a:t>X &lt;- c(1,2,3,4,5)</a:t>
            </a:r>
          </a:p>
        </p:txBody>
      </p:sp>
    </p:spTree>
    <p:extLst>
      <p:ext uri="{BB962C8B-B14F-4D97-AF65-F5344CB8AC3E}">
        <p14:creationId xmlns:p14="http://schemas.microsoft.com/office/powerpoint/2010/main" val="337044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MY" dirty="0"/>
              <a:t>Understand the concepts of pipe operator (%&gt;%): the why and when to use them</a:t>
            </a:r>
          </a:p>
          <a:p>
            <a:pPr marL="285750" indent="-285750">
              <a:spcAft>
                <a:spcPts val="1200"/>
              </a:spcAft>
            </a:pPr>
            <a:r>
              <a:rPr lang="en-MY" dirty="0"/>
              <a:t>The concepts of using for loops: the why and when to use them </a:t>
            </a:r>
          </a:p>
          <a:p>
            <a:pPr marL="285750" indent="-285750">
              <a:spcAft>
                <a:spcPts val="1200"/>
              </a:spcAft>
            </a:pPr>
            <a:r>
              <a:rPr lang="en-MY" dirty="0"/>
              <a:t>Basic concepts of apply</a:t>
            </a:r>
          </a:p>
          <a:p>
            <a:pPr marL="285750" indent="-285750">
              <a:spcAft>
                <a:spcPts val="1200"/>
              </a:spcAft>
            </a:pPr>
            <a:r>
              <a:rPr lang="en-MY" dirty="0"/>
              <a:t>Some real world exercise on gene expression and data processing pipeline</a:t>
            </a:r>
          </a:p>
          <a:p>
            <a:pPr marL="285750" indent="-285750">
              <a:spcAft>
                <a:spcPts val="1200"/>
              </a:spcAft>
            </a:pPr>
            <a:endParaRPr lang="en-MY" dirty="0"/>
          </a:p>
          <a:p>
            <a:pPr marL="285750" indent="-285750">
              <a:spcAft>
                <a:spcPts val="1200"/>
              </a:spcAft>
            </a:pPr>
            <a:endParaRPr lang="en-MY" dirty="0"/>
          </a:p>
          <a:p>
            <a:pPr marL="285750" indent="-285750">
              <a:spcAft>
                <a:spcPts val="1200"/>
              </a:spcAft>
            </a:pPr>
            <a:endParaRPr lang="en-MY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Download the script file for the workshop </a:t>
            </a:r>
            <a:r>
              <a:rPr lang="en-MY" dirty="0"/>
              <a:t>from </a:t>
            </a:r>
            <a:r>
              <a:rPr lang="en-MY"/>
              <a:t>github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have two functions, let's say f:B→C and g:A→B, you can chain these functions together by taking the output of one function and inserting it into the next.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In short, "chaining" means that you pass an intermediate result onto the next function, but you'll see more about that later.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Data %&gt;% </a:t>
            </a:r>
            <a:r>
              <a:rPr lang="en-GB" dirty="0" err="1"/>
              <a:t>do_this</a:t>
            </a:r>
            <a:r>
              <a:rPr lang="en-GB" dirty="0"/>
              <a:t>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%&gt;% </a:t>
            </a:r>
            <a:r>
              <a:rPr lang="en-GB" dirty="0" err="1"/>
              <a:t>then_do_this</a:t>
            </a:r>
            <a:r>
              <a:rPr lang="en-GB" dirty="0"/>
              <a:t>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%&gt;% </a:t>
            </a:r>
            <a:r>
              <a:rPr lang="en-GB" dirty="0" err="1"/>
              <a:t>then_again_do_this</a:t>
            </a:r>
            <a:r>
              <a:rPr lang="en-GB" dirty="0"/>
              <a:t>()</a:t>
            </a: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02" y="202738"/>
            <a:ext cx="1393497" cy="11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	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The newly updated R 4.1 includes a native pipe operation (|&gt;)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This will not be discussed at this time since some packages  that is crucial to your workflow might not longer be supported in newer packages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Some participants might not have updated to R 4.1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Essentially, the pipe operation from </a:t>
            </a:r>
            <a:r>
              <a:rPr lang="en-GB" sz="2100" dirty="0" err="1"/>
              <a:t>Magrittr</a:t>
            </a:r>
            <a:r>
              <a:rPr lang="en-GB" sz="2100" dirty="0"/>
              <a:t> (%&gt;%) behaves similar to the new pipe operation ( |&gt; ) </a:t>
            </a:r>
            <a:endParaRPr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Basic piping</a:t>
            </a:r>
            <a:endParaRPr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 %&gt;% f() is equivalent to f(x)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/>
              <a:t>Using an Argument holder ( . )</a:t>
            </a:r>
            <a:endParaRPr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 %&gt;% f(y, .) is equivalent to f(y, x)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 %&gt;% f(y, z = .) is equivalent to f(y, z = x)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- Building (unary) functions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36075" y="15286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f &lt;- function(x){  sin(cos(x))  }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 dirty="0"/>
              <a:t>------------# is equivalent to ---------------------</a:t>
            </a:r>
            <a:endParaRPr sz="21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 dirty="0"/>
              <a:t>f &lt;- . %&gt;% cos %&gt;% sin 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 dirty="0"/>
              <a:t>-----------------i.e.---------------------------------------</a:t>
            </a:r>
            <a:endParaRPr sz="21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 dirty="0"/>
              <a:t>&gt;f(x) </a:t>
            </a:r>
            <a:endParaRPr sz="21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 dirty="0"/>
              <a:t>will execute sin(cos(x))</a:t>
            </a:r>
            <a:endParaRPr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- What Is It?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Hadley Wickham continued to work on </a:t>
            </a:r>
            <a:r>
              <a:rPr lang="en-GB" dirty="0" err="1"/>
              <a:t>dplyr</a:t>
            </a:r>
            <a:r>
              <a:rPr lang="en-GB" dirty="0"/>
              <a:t> and in April 2014, the %.% operator got replaced with the one that you now know, %&gt;%.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/>
              <a:t>Subset (data, condition)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iris %&gt;%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  subset(</a:t>
            </a:r>
            <a:r>
              <a:rPr lang="en-GB" b="1" dirty="0" err="1"/>
              <a:t>Sepal.Length</a:t>
            </a:r>
            <a:r>
              <a:rPr lang="en-GB" b="1" dirty="0"/>
              <a:t> &gt; 5)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i="1" dirty="0"/>
              <a:t>--------------Is the same as -----------------------------------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/>
              <a:t>subset(</a:t>
            </a:r>
            <a:r>
              <a:rPr lang="en-GB" b="1" dirty="0" err="1"/>
              <a:t>iris,Sepal.Length</a:t>
            </a:r>
            <a:r>
              <a:rPr lang="en-GB" b="1" dirty="0"/>
              <a:t> &gt; 5) 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- Why Use It?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round(exp(diff(log(x))), 1)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u="sng" dirty="0"/>
              <a:t>Or </a:t>
            </a:r>
            <a:endParaRPr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 %&gt;%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log() %&gt;%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 	diff() %&gt;%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  	exp() %&gt;%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    	round(1)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Compute the logarithm of `x`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log(x)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Compute the logarithm of `x`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 %&gt;% log()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1034</Words>
  <Application>Microsoft Office PowerPoint</Application>
  <PresentationFormat>On-screen Show (16:9)</PresentationFormat>
  <Paragraphs>125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Slab</vt:lpstr>
      <vt:lpstr>Roboto</vt:lpstr>
      <vt:lpstr>Arial</vt:lpstr>
      <vt:lpstr>Marina</vt:lpstr>
      <vt:lpstr>Pipes and Iteration</vt:lpstr>
      <vt:lpstr>Workshop Objective</vt:lpstr>
      <vt:lpstr>Pipes</vt:lpstr>
      <vt:lpstr>Disclaimer </vt:lpstr>
      <vt:lpstr>Usage  </vt:lpstr>
      <vt:lpstr>Usage - Building (unary) functions</vt:lpstr>
      <vt:lpstr>Pipes - What Is It?</vt:lpstr>
      <vt:lpstr>Pipes - Why Use It?</vt:lpstr>
      <vt:lpstr>Example 1</vt:lpstr>
      <vt:lpstr>Example 2</vt:lpstr>
      <vt:lpstr>Example 3</vt:lpstr>
      <vt:lpstr>Iteration</vt:lpstr>
      <vt:lpstr>Why we use iteration?</vt:lpstr>
      <vt:lpstr>For()</vt:lpstr>
      <vt:lpstr>PowerPoint Presentation</vt:lpstr>
      <vt:lpstr>apply()</vt:lpstr>
      <vt:lpstr>apply()</vt:lpstr>
      <vt:lpstr>apply() on custom functions </vt:lpstr>
      <vt:lpstr>Round and curve bracket</vt:lpstr>
      <vt:lpstr>Let’s head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Iteration</dc:title>
  <cp:lastModifiedBy>Brandon Yeo</cp:lastModifiedBy>
  <cp:revision>3</cp:revision>
  <dcterms:modified xsi:type="dcterms:W3CDTF">2021-08-21T06:26:26Z</dcterms:modified>
</cp:coreProperties>
</file>