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4ds.had.co.nz/iteration.html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agrittr.tidyverse.org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https://r4ds.had.co.nz/iteration.html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a1ec38e3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a1ec38e3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a1ec38e3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a1ec38e3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a1ec38e3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a1ec38e3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a1ec38e3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a1ec38e3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a1ec38e3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a1ec38e3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caba18b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caba18b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https://r-lang.com/for-loop-in-r/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a1ec38e3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a1ec38e3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a1ec38e3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a1ec38e3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a1ec38e3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a1ec38e3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a1ec38e3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a1ec38e3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9bea2d1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9bea2d1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a1ec38e3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a1ec38e3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https://www.datacamp.com/community/tutorials/pipe-r-tutorial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c9a1084b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c9a1084b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more information on the new pipe operator, check out this: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c9a1084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c9a1084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https://magrittr.tidyverse.org/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c9a1084b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c9a1084b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 &lt;- function(x){  sin(cos(x))  }, can 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sometimes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be 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written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as 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 &lt;- function(x) sin(cos(x)) , omitting the {}. It can be done if the whole function can be contain in the same line</a:t>
            </a:r>
            <a:endParaRPr sz="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a1ec38e3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a1ec38e3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https://www.datacamp.com/community/tutorials/pipe-r-tutorial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a1ec38e3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a1ec38e3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a1ec38e3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a1ec38e3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Pipes and Iteration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2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 Count how many young boys with the name "Taylor" are born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sum(select(filter(babynames,sex=="M",name=="Taylor"),n))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 Do the same but now with `%&gt;%`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Babynames %&gt;% 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filter(sex=="M",name=="Taylor") %&gt;%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	select(n) %&gt;%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         	sum()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3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 Initialize a matrix `ma`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ma &lt;- matrix(1:12, 3, 4)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 Return the maximum of the values inputted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max(ma, nrow(ma), ncol(ma))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 Return the maximum of the values inputted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ma %&gt;% max(nrow(ma), ncol(ma))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</a:t>
            </a:r>
            <a:r>
              <a:rPr lang="en-GB"/>
              <a:t>ool for reducing duplication is </a:t>
            </a:r>
            <a:r>
              <a:rPr b="1" lang="en-GB"/>
              <a:t>iteration,</a:t>
            </a:r>
            <a:r>
              <a:rPr lang="en-GB"/>
              <a:t> which helps you when you need to do the same thing to multiple inputs: repeating the same operation on different columns, or on different datasets.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we use iteration?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It’s easier to </a:t>
            </a:r>
            <a:r>
              <a:rPr b="1" lang="en-GB" sz="2000" u="sng"/>
              <a:t>see the intent</a:t>
            </a:r>
            <a:r>
              <a:rPr lang="en-GB" sz="2000"/>
              <a:t> of your code, because your eyes are drawn to what’s different, not what stays the same.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It’s easier to </a:t>
            </a:r>
            <a:r>
              <a:rPr lang="en-GB" sz="2000" u="sng"/>
              <a:t>respond to changes</a:t>
            </a:r>
            <a:r>
              <a:rPr lang="en-GB" sz="2000"/>
              <a:t> in requirements. As your needs change, you only need to make changes in one place, rather than remembering to change every place that you copied-and-pasted the code.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You’re likely to have</a:t>
            </a:r>
            <a:r>
              <a:rPr b="1" lang="en-GB" sz="2000" u="sng"/>
              <a:t> fewer bugs </a:t>
            </a:r>
            <a:r>
              <a:rPr lang="en-GB" sz="2000"/>
              <a:t>because each line of code is used in more places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For()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for(i in 1:100){</a:t>
            </a:r>
            <a:endParaRPr sz="2600"/>
          </a:p>
          <a:p>
            <a:pPr indent="45720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/>
              <a:t>print(i)</a:t>
            </a:r>
            <a:endParaRPr sz="2600"/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/>
              <a:t>}</a:t>
            </a:r>
            <a:endParaRPr sz="2600"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500" y="73100"/>
            <a:ext cx="4280450" cy="493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apply()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87900" y="1489825"/>
            <a:ext cx="83682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&gt;</a:t>
            </a:r>
            <a:r>
              <a:rPr lang="en-GB"/>
              <a:t>df &lt;- data.frame(x = 1:4, y = 5:8, z = 10:13)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x  y   z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1  5  10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2  6  11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3  7  12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4  8  13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&gt;apply(df, 1, sum) ##apply function over rows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16 19 22 25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apply()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87900" y="1489825"/>
            <a:ext cx="8368200" cy="3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&gt;apply(df, 2, sum) ##apply function over </a:t>
            </a:r>
            <a:r>
              <a:rPr lang="en-GB"/>
              <a:t>columns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x    y    z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10 26 46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#######################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&gt;apply(df, 2, mean) ##apply function over columns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x    y    z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2.5  6.5 11.5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apply() on </a:t>
            </a:r>
            <a:r>
              <a:rPr lang="en-GB"/>
              <a:t>custom</a:t>
            </a:r>
            <a:r>
              <a:rPr lang="en-GB"/>
              <a:t> functions	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 &lt;- function(x, character = FALSE)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if (character == FALSE)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x ^ 2 } else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as.character(x ^2)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##################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apply(df, 2, fun)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head to R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Download the Script file for the workshop 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Workshop Objective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Pipes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5"/>
            <a:ext cx="83682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you have two functions, let's say f:B→C and g:A→B, you can chain these functions together by taking the output of one function and inserting it into the next.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 short, "chaining" means that you pass an intermediate result onto the next function, but you'll see more about that later.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Data %&gt;% do_this()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%&gt;% then_do_this()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%&gt;% then_again_do_this()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602" y="202738"/>
            <a:ext cx="1393497" cy="11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Disclaimer	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The newly updated R 4.1 includes a native pipe operation (|&gt;)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This will not be discussed at this time since some </a:t>
            </a:r>
            <a:r>
              <a:rPr lang="en-GB" sz="2100"/>
              <a:t>packages  that is crucial to your workflow might not longer be supported in newer packages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Some participants might not have updated to R 4.1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Essentially, the pipe operation from Magrittr (%&gt;%) behaves similar to the new pipe operation ( |&gt; ) 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Usage  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Basic piping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x %&gt;% f is equivalent to f(x)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/>
              <a:t>Using an Argument holder ( . )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x %&gt;% f(y, .) is equivalent to f(y, x)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x %&gt;% f(y, z = .) is equivalent to f(y, z = x)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Usage - Building (unary) functions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36075" y="15286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f &lt;- function(x){  sin(cos(x))  }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------------# is equivalent to ---------------------</a:t>
            </a:r>
            <a:endParaRPr sz="2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f &lt;- . %&gt;% cos %&gt;% sin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-----------------i.e.---------------------------------------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&gt;f(x) 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/>
              <a:t>will execute sin(cos(x))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Pipes - What Is It?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Hadley Wickham continued to work on dplyr and in April 2014, the %.% operator got replaced with the one that you now know, %&gt;%.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iris %&gt;%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  subset(Sepal.Length &gt; 5)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/>
              <a:t>--------------Is the same as -----------------------------------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subset(iris,Sepal.Length &gt; 5) 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Pipes - </a:t>
            </a:r>
            <a:r>
              <a:rPr lang="en-GB"/>
              <a:t>Why Use It?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round(exp(diff(log(x))), 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u="sng"/>
              <a:t>Or 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x %&gt;%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log() %&gt;%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	diff() %&gt;%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	exp() %&gt;%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 	round(1)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1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 Compute the logarithm of `x`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log(x)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 Compute the logarithm of `x`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x %&gt;% log()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