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9c160677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9c160677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9c160677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9c160677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9be6e32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9be6e32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9be6e32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9be6e32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https://scientificinquiryinsocialwork.pressbooks.com/chapter/7-1-types-of-research/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9c16067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9c16067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https://www.researchgate.net/publication/267058525_Exploratory_vs_Confirmatory_Research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9c16067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9c16067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9c160677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9c160677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9c16067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9c16067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9c160677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9c160677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https://www.tableau.com/learn/articles/data-visualization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9c160677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9c16067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hVimVzgtD6w"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ccuZYgcwusU"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Exploratory Data Analysis and Data Vizsualization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Let’s head to R</a:t>
            </a:r>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Let’s try something	</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https://docs.google.com/forms/d/1W0p_Cla0BfPCXbM-rc_duLPYQD2Qf1wDNNa88Ngfpg0/edit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Learning</a:t>
            </a:r>
            <a:r>
              <a:rPr lang="en-GB"/>
              <a:t> 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Exploratory vs descriptive, or explanatory.</a:t>
            </a:r>
            <a:endParaRPr/>
          </a:p>
        </p:txBody>
      </p:sp>
      <p:sp>
        <p:nvSpPr>
          <p:cNvPr id="76" name="Google Shape;76;p15"/>
          <p:cNvSpPr txBox="1"/>
          <p:nvPr>
            <p:ph idx="1" type="body"/>
          </p:nvPr>
        </p:nvSpPr>
        <p:spPr>
          <a:xfrm>
            <a:off x="277000" y="1173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Exploratory research is usually conducted when a researcher </a:t>
            </a:r>
            <a:r>
              <a:rPr b="1" lang="en-GB"/>
              <a:t>has just begun</a:t>
            </a:r>
            <a:r>
              <a:rPr lang="en-GB"/>
              <a:t> an investigation and wishes to understand the topic generally.</a:t>
            </a:r>
            <a:endParaRPr/>
          </a:p>
          <a:p>
            <a:pPr indent="0" lvl="0" marL="0" rtl="0" algn="l">
              <a:spcBef>
                <a:spcPts val="1200"/>
              </a:spcBef>
              <a:spcAft>
                <a:spcPts val="0"/>
              </a:spcAft>
              <a:buClr>
                <a:schemeClr val="dk1"/>
              </a:buClr>
              <a:buSzPts val="1100"/>
              <a:buFont typeface="Arial"/>
              <a:buNone/>
            </a:pPr>
            <a:r>
              <a:rPr lang="en-GB"/>
              <a:t>Descriptive research aims to </a:t>
            </a:r>
            <a:r>
              <a:rPr b="1" lang="en-GB"/>
              <a:t>describe or define the topic </a:t>
            </a:r>
            <a:r>
              <a:rPr lang="en-GB"/>
              <a:t>at hand.</a:t>
            </a:r>
            <a:endParaRPr/>
          </a:p>
          <a:p>
            <a:pPr indent="0" lvl="0" marL="0" rtl="0" algn="l">
              <a:spcBef>
                <a:spcPts val="1200"/>
              </a:spcBef>
              <a:spcAft>
                <a:spcPts val="0"/>
              </a:spcAft>
              <a:buClr>
                <a:schemeClr val="dk1"/>
              </a:buClr>
              <a:buSzPts val="1100"/>
              <a:buFont typeface="Arial"/>
              <a:buNone/>
            </a:pPr>
            <a:r>
              <a:rPr lang="en-GB"/>
              <a:t>Explanatory research is aims to </a:t>
            </a:r>
            <a:r>
              <a:rPr b="1" lang="en-GB"/>
              <a:t>explain why particular phenomena work</a:t>
            </a:r>
            <a:r>
              <a:rPr lang="en-GB"/>
              <a:t> in the way that they do.</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887592" y="36725"/>
            <a:ext cx="767361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89" name="Google Shape;89;p17"/>
          <p:cNvSpPr txBox="1"/>
          <p:nvPr>
            <p:ph idx="1" type="body"/>
          </p:nvPr>
        </p:nvSpPr>
        <p:spPr>
          <a:xfrm>
            <a:off x="387900" y="1489825"/>
            <a:ext cx="3275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The most efficient way to tell a story</a:t>
            </a:r>
            <a:endParaRPr sz="2300"/>
          </a:p>
          <a:p>
            <a:pPr indent="0" lvl="0" marL="0" rtl="0" algn="l">
              <a:spcBef>
                <a:spcPts val="1200"/>
              </a:spcBef>
              <a:spcAft>
                <a:spcPts val="1200"/>
              </a:spcAft>
              <a:buNone/>
            </a:pPr>
            <a:r>
              <a:t/>
            </a:r>
            <a:endParaRPr sz="2300"/>
          </a:p>
        </p:txBody>
      </p:sp>
      <p:pic>
        <p:nvPicPr>
          <p:cNvPr descr="http://www.ted.com  With the drama and urgency of a sportscaster, statistics guru Hans Rosling uses an amazing new presentation tool, Gapminder, to present data that debunks several myths about world development. Rosling is professor of international health at Sweden's Karolinska Institute, and founder of Gapminder, a nonprofit that brings vital global data to life. (Recorded February 2006 in Monterey, CA.)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10; &#10;Follow us on Twitter &#10;http://www.twitter.com/tednews &#10;  &#10;Checkout our Facebook page for TED exclusives &#10;https://www.facebook.com/TED" id="90" name="Google Shape;90;p17" title="The best stats you've ever seen | Hans Rosling">
            <a:hlinkClick r:id="rId3"/>
          </p:cNvPr>
          <p:cNvPicPr preferRelativeResize="0"/>
          <p:nvPr/>
        </p:nvPicPr>
        <p:blipFill>
          <a:blip r:embed="rId4">
            <a:alphaModFix/>
          </a:blip>
          <a:stretch>
            <a:fillRect/>
          </a:stretch>
        </p:blipFill>
        <p:spPr>
          <a:xfrm>
            <a:off x="4081075" y="1353025"/>
            <a:ext cx="4470000" cy="33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Visualization - Bubble chart </a:t>
            </a:r>
            <a:endParaRPr/>
          </a:p>
        </p:txBody>
      </p:sp>
      <p:pic>
        <p:nvPicPr>
          <p:cNvPr id="96" name="Google Shape;96;p18"/>
          <p:cNvPicPr preferRelativeResize="0"/>
          <p:nvPr/>
        </p:nvPicPr>
        <p:blipFill>
          <a:blip r:embed="rId3">
            <a:alphaModFix/>
          </a:blip>
          <a:stretch>
            <a:fillRect/>
          </a:stretch>
        </p:blipFill>
        <p:spPr>
          <a:xfrm>
            <a:off x="483975" y="1358225"/>
            <a:ext cx="8318477" cy="3738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Visualization - Animation</a:t>
            </a:r>
            <a:endParaRPr/>
          </a:p>
        </p:txBody>
      </p:sp>
      <p:pic>
        <p:nvPicPr>
          <p:cNvPr descr="Source Materials for gganimate&#10;https://gganimate.com/articles/gganimate.html&#10;https://github.com/thomasp85/gganimate&#10;https://cran.r-project.org/web/packages/gganimate/gganimate.pdf&#10;&#10;Script File: &#10;https://bit.ly/LB_Scripts&#10;&#10;#Apparently transition reveal only keeps the data for geom_line and geom_area, that's why it doens't work in the video :|, you can get the rectify version in the scipt attached. &#10;&#10;Starting Music by:&#10;Anachronist - Oddities by Kevin MacLeod is licensed under a Creative Commons Attribution license (https://creativecommons.org/licenses/by/4.0/)&#10;Source: http://incompetech.com/music/royalty-free/index.html?isrc=USUAN1100332&#10;Artist: http://incompetech.com/&#10;&#10;Email:         liquidbrain.r@gmail.com&#10;Github:        https://github.com/brandonyph&#10;Twitter:       https://twitter.com/Brandon_yeoph" id="102" name="Google Shape;102;p19" title="How to use gganimate in R | A RStudio Tutorial for Beginners">
            <a:hlinkClick r:id="rId3"/>
          </p:cNvPr>
          <p:cNvPicPr preferRelativeResize="0"/>
          <p:nvPr/>
        </p:nvPicPr>
        <p:blipFill>
          <a:blip r:embed="rId4">
            <a:alphaModFix/>
          </a:blip>
          <a:stretch>
            <a:fillRect/>
          </a:stretch>
        </p:blipFill>
        <p:spPr>
          <a:xfrm>
            <a:off x="581775" y="1345625"/>
            <a:ext cx="4955000" cy="371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Visualization </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lang="en-GB"/>
              <a:t>Our eyes are drawn to colors and patterns. We can quickly identify red from blue, square from circle. </a:t>
            </a:r>
            <a:endParaRPr/>
          </a:p>
          <a:p>
            <a:pPr indent="0" lvl="0" marL="0" rtl="0" algn="l">
              <a:spcBef>
                <a:spcPts val="1200"/>
              </a:spcBef>
              <a:spcAft>
                <a:spcPts val="0"/>
              </a:spcAft>
              <a:buNone/>
            </a:pPr>
            <a:r>
              <a:rPr lang="en-GB"/>
              <a:t>Our culture is visual, including everything from art and advertisements to TV and movies.”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GB"/>
              <a:t>Data visualization makes data more understandable , and easier to see patterns between the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Table vs heatmap</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187400" y="1489825"/>
            <a:ext cx="4433951" cy="2733626"/>
          </a:xfrm>
          <a:prstGeom prst="rect">
            <a:avLst/>
          </a:prstGeom>
          <a:noFill/>
          <a:ln>
            <a:noFill/>
          </a:ln>
        </p:spPr>
      </p:pic>
      <p:pic>
        <p:nvPicPr>
          <p:cNvPr id="116" name="Google Shape;116;p21"/>
          <p:cNvPicPr preferRelativeResize="0"/>
          <p:nvPr/>
        </p:nvPicPr>
        <p:blipFill>
          <a:blip r:embed="rId4">
            <a:alphaModFix/>
          </a:blip>
          <a:stretch>
            <a:fillRect/>
          </a:stretch>
        </p:blipFill>
        <p:spPr>
          <a:xfrm>
            <a:off x="4881295" y="1489825"/>
            <a:ext cx="4201776" cy="318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