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78" r:id="rId4"/>
    <p:sldId id="279" r:id="rId5"/>
    <p:sldId id="28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Slab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cbravo.org/IntroDataSci/bookdown-notes/tidying-data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ystatistics.org/2016/02/17/non-tidy-data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mongodb.com/nosql-explained/advantages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o2r.com/using-functions-in-r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datacamp.com/community/tutorials/functions-in-r-a-tutorial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ystatistics.org/2016/02/17/non-tidy-data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mongodb.com/nosql-explained/advantage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https://www.hcbravo.org/IntroDataSci/bookdown-notes/tidying-data.html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9e1762dd5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9e1762dd5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https://simplystatistics.org/2016/02/17/non-tidy-data/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https://www.mongodb.com/nosql-explained/advantages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9e1762dd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9e1762dd5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9e1762dd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9e1762dd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9e1762dd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9e1762dd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9e1762dd5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9e1762dd5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9e1762dd5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9e1762dd5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https://intro2r.com/using-functions-in-r.html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https://www.datacamp.com/community/tutorials/functions-in-r-a-tutorial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9e1762dd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9e1762dd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9e1762dd5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9e1762dd5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9e1762dd5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9e1762dd5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9e1762dd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9e1762dd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93e1c581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93e1c581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9e1762dd5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9e1762dd5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7d3d17f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7d3d17f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9e1762dd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9e1762dd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9e1762dd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9e1762dd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9e1762dd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9e1762dd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7d3d17fa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7d3d17fa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https://cran.r-project.org/doc/contrib/de_Jonge+van_der_Loo-Introduction_to_data_cleaning_with_R.pdf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9e1762dd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9e1762dd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9e1762dd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9e1762dd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9e1762dd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9e1762dd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9e1762dd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9e1762dd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https://simplystatistics.org/2016/02/17/non-tidy-data/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https://www.mongodb.com/nosql-explained/advantages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Importing and Tidying Data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over here,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you mean a tidy data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0325"/>
            <a:ext cx="9144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364226"/>
            <a:ext cx="9144001" cy="464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 of Non Tidy Data?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Handle Large Volumes of Data at High Speed with a Scale-Out Architecture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Store Unstructured, Semi-Structured, or Structured Data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Enable Easy Updates to Schema and Fields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Developer-Friendly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problems in messy data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Column headers are values, not variable names (gather)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Multiple variables stored in one column (split)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Variables stored in both rows and column (rotate)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Multiple types of observational units are stored in the same table (normalize)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Single observational unit stored in multiple tables (join)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Many more………..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Tidying Data - useful Tools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Joining Columns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Separating Columns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Converting Long format to wide format (vice versa)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Coercing data (character to number, vice cersa)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Character date to POSIXt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Long to wide data (reshape2-melt)	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Example on long format data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      ozone      wind     temp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 1 23.61538 11.622581 65.54839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 2 29.44444 10.266667 79.10000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 3 59.11538  8.941935 83.90323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 4 59.96154  8.793548 83.96774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Long to wide data (reshape2-melt)	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example on long format data (## No id variables; using all as measure variables)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    variable     value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 1     ozone 23.615385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 2     ozone 29.444444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 3     ozone 59.115385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 4     ozone 59.961538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 5      wind 11.622581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….(cont.)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Missing values - (complete.cases &amp; imputation)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library(imputeTS)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x &lt;- imputeTS::na.locf(x, option = "locf", na.remaining = "rev")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x &lt;- imputeTS::na.locf(x, option = "nocb", na.remaining = "rev")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#################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data[complete.cases(data), ] # Keep only the complete rows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data_complete &lt;- data[complete.cases(data), ] # Store the complete cases subset in a  </a:t>
            </a:r>
            <a:endParaRPr/>
          </a:p>
          <a:p>
            <a:pPr marL="4114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new data frame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</a:t>
            </a: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programming, you use functions to incorporate sets of instructions that you want to use repeatedly or that, because of their complexity, are better self-contained in a sub program and called when needed.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 function is a piece of code written to carry out </a:t>
            </a:r>
            <a:r>
              <a:rPr lang="en-GB" b="1"/>
              <a:t>a specified task</a:t>
            </a:r>
            <a:r>
              <a:rPr lang="en-GB"/>
              <a:t>; it can or can not accept arguments or parameters and it can or can not return one or more values.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Syntax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function.name &lt;- function(arguments)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{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  computations on the arguments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  some other code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}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Workshop Objective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MY" altLang="zh-CN" dirty="0"/>
              <a:t>Recap on previous topics 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MY" altLang="zh-CN" dirty="0"/>
              <a:t>Understanding Why we clean data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MY" dirty="0"/>
              <a:t>Understand some methods of data cleaning incorporating all the </a:t>
            </a:r>
            <a:r>
              <a:rPr lang="en-MY" dirty="0" err="1"/>
              <a:t>methds</a:t>
            </a:r>
            <a:r>
              <a:rPr lang="en-MY" dirty="0"/>
              <a:t> learnt in the previous workshops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MY" dirty="0"/>
              <a:t>Write a very simple function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Example 1</a:t>
            </a:r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&gt;	pow &lt;- function(x, y) {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# function to print x raised to the power y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result &lt;- </a:t>
            </a:r>
            <a:r>
              <a:rPr lang="en-GB" dirty="0" err="1"/>
              <a:t>x^y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print(paste(</a:t>
            </a:r>
            <a:r>
              <a:rPr lang="en-GB" dirty="0" err="1"/>
              <a:t>x,"raised</a:t>
            </a:r>
            <a:r>
              <a:rPr lang="en-GB" dirty="0"/>
              <a:t> to the power", y, "is", result))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}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&gt; pow(2,3) ##calculate 2^3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	8 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Example 1</a:t>
            </a:r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Named Arguments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&gt;	 pow(x = 8, y = 2)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		64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&gt;	 pow(y = 8, x = 2)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		256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2 - Default arguments</a:t>
            </a:r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&gt;	pow &lt;- function(x, y = 2) {</a:t>
            </a:r>
            <a:endParaRPr dirty="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# function to print x raised to the power y</a:t>
            </a:r>
            <a:endParaRPr dirty="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result &lt;- </a:t>
            </a:r>
            <a:r>
              <a:rPr lang="en-GB" dirty="0" err="1"/>
              <a:t>x^y</a:t>
            </a:r>
            <a:endParaRPr dirty="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print(paste(</a:t>
            </a:r>
            <a:r>
              <a:rPr lang="en-GB" dirty="0" err="1"/>
              <a:t>x,"raised</a:t>
            </a:r>
            <a:r>
              <a:rPr lang="en-GB" dirty="0"/>
              <a:t> to the power", y, "is", result))</a:t>
            </a:r>
            <a:endParaRPr dirty="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}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&gt;	pow(5)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		25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	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2 - Default arguments</a:t>
            </a:r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	pow &lt;- function(x, y = 2) {</a:t>
            </a:r>
            <a:endParaRPr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 function to print x raised to the power y</a:t>
            </a:r>
            <a:endParaRPr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result &lt;- x^y</a:t>
            </a:r>
            <a:endParaRPr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print(paste(x,"raised to the power", y, "is", result))</a:t>
            </a:r>
            <a:endParaRPr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	pow(5,3)  ## change y to 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	125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Why function in Data Cleaning? </a:t>
            </a:r>
            <a:endParaRPr dirty="0"/>
          </a:p>
        </p:txBody>
      </p:sp>
      <p:sp>
        <p:nvSpPr>
          <p:cNvPr id="186" name="Google Shape;186;p3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head to R</a:t>
            </a:r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6B737-9C06-46F4-971C-8E41004B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Some Questions to think about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9D937-067A-4149-A2EB-CC1728E67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1. How to properly install R, </a:t>
            </a:r>
            <a:r>
              <a:rPr lang="en-US" sz="2400" dirty="0" err="1"/>
              <a:t>Rstudio</a:t>
            </a:r>
            <a:r>
              <a:rPr lang="en-US" sz="2400" dirty="0"/>
              <a:t>, and libraries</a:t>
            </a:r>
          </a:p>
          <a:p>
            <a:pPr marL="114300" indent="0">
              <a:buNone/>
            </a:pPr>
            <a:r>
              <a:rPr lang="en-US" sz="2400" dirty="0"/>
              <a:t>2. How to get packages from Bioconductor</a:t>
            </a:r>
          </a:p>
          <a:p>
            <a:pPr marL="114300" indent="0">
              <a:buNone/>
            </a:pPr>
            <a:r>
              <a:rPr lang="en-US" sz="2400" dirty="0"/>
              <a:t>3. How to import data into the R environment</a:t>
            </a:r>
          </a:p>
          <a:p>
            <a:pPr marL="114300" indent="0">
              <a:buNone/>
            </a:pPr>
            <a:r>
              <a:rPr lang="en-US" sz="2400" dirty="0"/>
              <a:t>4. What's Data type, what's data structure</a:t>
            </a:r>
          </a:p>
          <a:p>
            <a:pPr marL="114300" indent="0">
              <a:buNone/>
            </a:pPr>
            <a:r>
              <a:rPr lang="en-US" sz="2400" dirty="0"/>
              <a:t>5. How to filter data (rows) using indices and </a:t>
            </a:r>
            <a:r>
              <a:rPr lang="en-US" sz="2400" dirty="0" err="1"/>
              <a:t>dplyr</a:t>
            </a:r>
            <a:endParaRPr lang="en-US" sz="2400" dirty="0"/>
          </a:p>
          <a:p>
            <a:pPr marL="114300" indent="0">
              <a:buNone/>
            </a:pP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165937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1A7F-0009-47E1-948E-188FAE18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Some Questions to think about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6C178-5932-4C2B-A394-8F3E1236E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/>
              <a:t>6. How to subset data (columns)  using indices and </a:t>
            </a:r>
            <a:r>
              <a:rPr lang="en-US" sz="2000" dirty="0" err="1"/>
              <a:t>dplyr</a:t>
            </a:r>
            <a:r>
              <a:rPr lang="en-US" sz="2000" dirty="0"/>
              <a:t> </a:t>
            </a:r>
          </a:p>
          <a:p>
            <a:pPr marL="114300" indent="0">
              <a:buNone/>
            </a:pPr>
            <a:r>
              <a:rPr lang="en-US" sz="2000" dirty="0"/>
              <a:t>7. How to Draw a plot in </a:t>
            </a:r>
            <a:r>
              <a:rPr lang="en-US" sz="2000" dirty="0" err="1"/>
              <a:t>baseR</a:t>
            </a:r>
            <a:r>
              <a:rPr lang="en-US" sz="2000" dirty="0"/>
              <a:t> and using gglot2? </a:t>
            </a:r>
          </a:p>
          <a:p>
            <a:pPr marL="114300" indent="0">
              <a:buNone/>
            </a:pPr>
            <a:r>
              <a:rPr lang="en-US" sz="2000" dirty="0"/>
              <a:t>8. What plot to draw for what data？ </a:t>
            </a:r>
          </a:p>
          <a:p>
            <a:pPr marL="114300" indent="0">
              <a:buNone/>
            </a:pPr>
            <a:r>
              <a:rPr lang="en-US" sz="2000" dirty="0"/>
              <a:t>9. When do you have too little data and when do you have too much data on a single plot</a:t>
            </a:r>
          </a:p>
          <a:p>
            <a:pPr marL="114300" indent="0">
              <a:buNone/>
            </a:pPr>
            <a:r>
              <a:rPr lang="en-US" sz="2000" dirty="0"/>
              <a:t>10. When do you need to use loops? </a:t>
            </a:r>
          </a:p>
          <a:p>
            <a:pPr marL="114300" indent="0">
              <a:buNone/>
            </a:pP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128392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1A7F-0009-47E1-948E-188FAE18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Some Questions to think about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6C178-5932-4C2B-A394-8F3E1236E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11. When do you need pipes? 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12. When someone give you a dataset, do you know how to get a visualization out？ and what would be a correct graph to give??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26504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Import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GB" sz="2700"/>
              <a:t>import.csv(“File directory.csv”)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GB" sz="2700"/>
              <a:t>readr(“File directory.csv”)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GB" sz="2700"/>
              <a:t>readxl(“File directory.xls”)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GB" sz="2700"/>
              <a:t>BiocManager::install("airway")</a:t>
            </a:r>
            <a:endParaRPr sz="27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lphaLcPeriod"/>
            </a:pPr>
            <a:r>
              <a:rPr lang="en-GB" sz="2300"/>
              <a:t>library(Airway)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 and Tidying - Why?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“Happy families are all alike; every unhappy family is unhappy in its own way.”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–– Leo Tolstoy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“Tidy datasets are all alike, but every messy dataset is messy in its own way.”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–– Hadley Wickham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65650" y="1455625"/>
            <a:ext cx="3654300" cy="15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Statistical Analysis Value Chain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164301"/>
            <a:ext cx="4078843" cy="48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you mean a tidy data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attribute (or variable) forms a column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Each entity (or observation) forms a row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Each type of entity (observational unit) forms a table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1097</Words>
  <Application>Microsoft Office PowerPoint</Application>
  <PresentationFormat>On-screen Show (16:9)</PresentationFormat>
  <Paragraphs>137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Roboto Slab</vt:lpstr>
      <vt:lpstr>Roboto</vt:lpstr>
      <vt:lpstr>Arial</vt:lpstr>
      <vt:lpstr>Marina</vt:lpstr>
      <vt:lpstr>Importing and Tidying Data</vt:lpstr>
      <vt:lpstr>Workshop Objective</vt:lpstr>
      <vt:lpstr>Some Questions to think about </vt:lpstr>
      <vt:lpstr>Some Questions to think about </vt:lpstr>
      <vt:lpstr>Some Questions to think about </vt:lpstr>
      <vt:lpstr>Data Import</vt:lpstr>
      <vt:lpstr>Data Cleaning and Tidying - Why?</vt:lpstr>
      <vt:lpstr>Statistical Analysis Value Chain</vt:lpstr>
      <vt:lpstr>What you mean a tidy data</vt:lpstr>
      <vt:lpstr>What you mean a tidy data</vt:lpstr>
      <vt:lpstr>PowerPoint Presentation</vt:lpstr>
      <vt:lpstr>Source of Non Tidy Data?</vt:lpstr>
      <vt:lpstr>Common problems in messy data</vt:lpstr>
      <vt:lpstr>Tidying Data - useful Tools</vt:lpstr>
      <vt:lpstr>Long to wide data (reshape2-melt) </vt:lpstr>
      <vt:lpstr>Long to wide data (reshape2-melt) </vt:lpstr>
      <vt:lpstr>Missing values - (complete.cases &amp; imputation)</vt:lpstr>
      <vt:lpstr>Functions</vt:lpstr>
      <vt:lpstr>Function Syntax</vt:lpstr>
      <vt:lpstr>Functions Example 1</vt:lpstr>
      <vt:lpstr>Functions Example 1</vt:lpstr>
      <vt:lpstr>Example 2 - Default arguments</vt:lpstr>
      <vt:lpstr>Example 2 - Default arguments</vt:lpstr>
      <vt:lpstr>Why function in Data Cleaning? </vt:lpstr>
      <vt:lpstr>Let’s head to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and Tidying Data</dc:title>
  <cp:lastModifiedBy>Brandon Yeo</cp:lastModifiedBy>
  <cp:revision>5</cp:revision>
  <dcterms:modified xsi:type="dcterms:W3CDTF">2021-09-11T04:32:37Z</dcterms:modified>
</cp:coreProperties>
</file>