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993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694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88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19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41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400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4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9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23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7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29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29B7-C3F2-49C1-93DA-1987C8ABD693}" type="datetimeFigureOut">
              <a:rPr lang="hu-HU" smtClean="0"/>
              <a:t>2020.03.13.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4210-C658-495B-9A74-4528056C5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04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6">
                <a:lumMod val="75000"/>
              </a:schemeClr>
            </a:gs>
            <a:gs pos="100000">
              <a:srgbClr val="FF00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" t="10518" r="3563" b="15014"/>
          <a:stretch/>
        </p:blipFill>
        <p:spPr>
          <a:xfrm>
            <a:off x="0" y="-1"/>
            <a:ext cx="12183414" cy="68386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78275" y="2895280"/>
            <a:ext cx="6975231" cy="1048117"/>
          </a:xfrm>
          <a:solidFill>
            <a:srgbClr val="FF0000">
              <a:alpha val="37000"/>
            </a:srgbClr>
          </a:solidFill>
        </p:spPr>
        <p:txBody>
          <a:bodyPr>
            <a:normAutofit/>
          </a:bodyPr>
          <a:lstStyle/>
          <a:p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 Pizza</a:t>
            </a:r>
            <a:endParaRPr lang="hu-HU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789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6">
                <a:lumMod val="75000"/>
              </a:schemeClr>
            </a:gs>
            <a:gs pos="100000">
              <a:srgbClr val="FF0000"/>
            </a:gs>
            <a:gs pos="94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Általánosságok</a:t>
            </a:r>
            <a:endParaRPr lang="hu-HU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40508" y="1566092"/>
            <a:ext cx="7672261" cy="4351338"/>
          </a:xfrm>
        </p:spPr>
        <p:txBody>
          <a:bodyPr>
            <a:normAutofit lnSpcReduction="10000"/>
          </a:bodyPr>
          <a:lstStyle/>
          <a:p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pizza olasz eredetű étel, mára az egész világon elterjedt. Alapja egy lapos kenyérféle, melyet paradicsomos szósszal borítanak, erre különféle rátétek jönnek (leggyakoribbak a különféle zöldségek, gomba és felvágottak), végül reszelt sajttal szórják meg és sütőben megsütik. Jellegzetes fűszerei közé tartozik az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oregánó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Neve eredetileg különféle, kelt tészta alapú ételeket jelentett, valószínűleg a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pinza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szóból ered, mely a latin pincere (összegyúrni) szóból származik.</a:t>
            </a:r>
            <a:endParaRPr lang="hu-HU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5" y="2075021"/>
            <a:ext cx="2459779" cy="293281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93664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6">
                <a:lumMod val="75000"/>
              </a:schemeClr>
            </a:gs>
            <a:gs pos="100000">
              <a:srgbClr val="FF00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Története</a:t>
            </a:r>
            <a:endParaRPr lang="hu-HU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pizza első feltűnése a dél-itáliai görög kolóniák (Magna Graecia) idejére datálható. Vergilius Aeneisében említik először.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Pompeii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városában a régészek feltárták a mai modern pizzériák elődjeit.</a:t>
            </a:r>
          </a:p>
          <a:p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modern pizza feltalálását nápolyi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Raffaele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Espositónak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tulajdonítják, aki az 1780-ban alapított és ma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Pizzeria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Brandi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néven még mindig működő Pietro… e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basta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cosi sütödében dolgozott.</a:t>
            </a:r>
          </a:p>
          <a:p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Kb. 1830-ig utcai árusok árulták a pizzát, majd Nápolyban megnyílt az első igazi pizzéria, az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Antica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Pizzeria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ami még mindig működik, a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Via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Port'Alba</a:t>
            </a:r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18. szám alatt.</a:t>
            </a:r>
            <a:endParaRPr lang="hu-HU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9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6">
                <a:lumMod val="75000"/>
              </a:schemeClr>
            </a:gs>
            <a:gs pos="100000">
              <a:srgbClr val="FF00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Pizza gombával, olívabogyókkal, szalámival és paprikával</a:t>
            </a:r>
            <a:endParaRPr lang="hu-HU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46" y="1555110"/>
            <a:ext cx="7649307" cy="5125036"/>
          </a:xfrm>
        </p:spPr>
      </p:pic>
    </p:spTree>
    <p:extLst>
      <p:ext uri="{BB962C8B-B14F-4D97-AF65-F5344CB8AC3E}">
        <p14:creationId xmlns:p14="http://schemas.microsoft.com/office/powerpoint/2010/main" val="151662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185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Office-téma</vt:lpstr>
      <vt:lpstr>A Pizza</vt:lpstr>
      <vt:lpstr>Általánosságok</vt:lpstr>
      <vt:lpstr>Története</vt:lpstr>
      <vt:lpstr>Pizza gombával, olívabogyókkal, szalámival és paprikával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Pizza</dc:title>
  <dc:creator>User</dc:creator>
  <cp:lastModifiedBy>User</cp:lastModifiedBy>
  <cp:revision>7</cp:revision>
  <dcterms:created xsi:type="dcterms:W3CDTF">2020-03-12T07:37:42Z</dcterms:created>
  <dcterms:modified xsi:type="dcterms:W3CDTF">2020-03-13T09:41:18Z</dcterms:modified>
</cp:coreProperties>
</file>