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60" r:id="rId7"/>
    <p:sldId id="262" r:id="rId8"/>
    <p:sldId id="258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F19E3-8DF5-46AF-AA77-E68CEE9A8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711F-09DA-471E-8F38-E4434375DF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711F-09DA-471E-8F38-E4434375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636E-C4F5-4E14-A62F-3986484EE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6576-6173-4B4A-ACFE-5031A9BDF7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5759" y="0"/>
            <a:ext cx="63042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</a:rPr>
              <a:t>与机器人相关的坐标系</a:t>
            </a:r>
            <a:endParaRPr lang="zh-CN" altLang="en-US" sz="4800" b="1" i="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5" y="1037587"/>
            <a:ext cx="6489700" cy="5624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97816" y="1112299"/>
            <a:ext cx="5694184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WORLD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世界坐标系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笛卡尔坐标系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ROBROOT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机器人足部坐标系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一般情况下与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	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世界坐标系重合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BASE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基坐标系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FLANGE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法兰坐标系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法兰的中心点，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默认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	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TOOL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(TCP)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14" y="3433779"/>
            <a:ext cx="5692035" cy="32144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61030" y="215900"/>
            <a:ext cx="569214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</a:rPr>
              <a:t>查询当前机器人位置</a:t>
            </a:r>
            <a:endParaRPr lang="zh-CN" altLang="en-US" sz="4800" b="1" i="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294" y="1075007"/>
            <a:ext cx="596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机器人位置的显示方式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在菜单中选择显示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实际位置。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轴极坐标：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5294"/>
            <a:ext cx="6172294" cy="44714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72294" y="1652687"/>
            <a:ext cx="3732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笛卡尔式：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2145294"/>
            <a:ext cx="6223000" cy="44714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104" y="200055"/>
            <a:ext cx="3797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不同基坐标系中的笛卡尔位置</a:t>
            </a:r>
            <a:endParaRPr lang="zh-CN" altLang="en-US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104" y="766632"/>
            <a:ext cx="1129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以下三种情况的机器人位置相同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但参照不同，导致位置指示器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这三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种情况下显示不同的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值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104" y="1333209"/>
            <a:ext cx="10227796" cy="5491203"/>
            <a:chOff x="59204" y="1366797"/>
            <a:chExt cx="10227796" cy="54912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204" y="1766907"/>
              <a:ext cx="8360895" cy="509109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80670" y="1366797"/>
              <a:ext cx="24299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i="0" dirty="0" smtClean="0">
                  <a:solidFill>
                    <a:srgbClr val="EC6A0A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 </a:t>
              </a:r>
              <a:r>
                <a:rPr lang="zh-CN" altLang="en-US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对于基坐标系 </a:t>
              </a:r>
              <a:r>
                <a:rPr lang="en-US" altLang="zh-CN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1398" y="1366797"/>
              <a:ext cx="24272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0" dirty="0" smtClean="0">
                  <a:solidFill>
                    <a:srgbClr val="EC6A0A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 </a:t>
              </a:r>
              <a:r>
                <a:rPr lang="zh-CN" altLang="en-US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对于基坐标系 </a:t>
              </a:r>
              <a:r>
                <a:rPr lang="en-US" altLang="zh-CN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9399" y="1366797"/>
              <a:ext cx="4927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i="0" dirty="0" smtClean="0">
                  <a:solidFill>
                    <a:srgbClr val="EC6A0A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 </a:t>
              </a:r>
              <a:r>
                <a:rPr lang="zh-CN" altLang="en-US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对于基坐标系 </a:t>
              </a:r>
              <a:r>
                <a:rPr lang="en-US" altLang="zh-CN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0 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（</a:t>
              </a:r>
              <a:r>
                <a:rPr lang="zh-CN" altLang="en-US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也就是世界坐标系）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0535" y="0"/>
            <a:ext cx="327533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</a:rPr>
              <a:t>工具坐标系</a:t>
            </a:r>
            <a:endParaRPr lang="zh-CN" altLang="en-US" sz="4800" b="1" i="0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346" y="4919008"/>
            <a:ext cx="9960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工具坐标系的取向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工具坐标系也遵循右手定则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A1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A4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A6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0°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的情况下，法兰面的朝向即是工具坐标系的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大拇指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方向，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工具坐标系的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轴方向为世界坐标系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中指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的方向，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此时食指指向即是工具坐标系的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轴方向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346" y="1095372"/>
            <a:ext cx="10623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在默认情况下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没有测量或输入工具数据时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，工具坐标的原点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即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法兰端面的中心点。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46" y="1667524"/>
            <a:ext cx="9960436" cy="3076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700" y="381505"/>
            <a:ext cx="85725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如果一个工具已精确测定，则在实践中对操作和编程人员有以下优点：</a:t>
            </a:r>
            <a:endParaRPr lang="zh-CN" altLang="en-US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700" y="838825"/>
            <a:ext cx="2247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手动移动改善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" y="1296145"/>
            <a:ext cx="5524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FFC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</a:t>
            </a:r>
            <a:r>
              <a:rPr lang="zh-CN" altLang="en-US" sz="2000" i="0" dirty="0" smtClean="0">
                <a:solidFill>
                  <a:srgbClr val="DFDFD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可围绕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（例如：工具顶尖）改变姿态。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3100" y="1296145"/>
            <a:ext cx="3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FFC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</a:t>
            </a:r>
            <a:r>
              <a:rPr lang="zh-CN" altLang="en-US" sz="2000" i="0" dirty="0" smtClean="0">
                <a:solidFill>
                  <a:srgbClr val="DFDFDF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沿工具作业方向移动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753465"/>
            <a:ext cx="6344837" cy="4756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91" y="1715365"/>
            <a:ext cx="6090809" cy="4366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00880" y="0"/>
            <a:ext cx="265684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</a:rPr>
              <a:t>工具测量</a:t>
            </a:r>
            <a:endParaRPr lang="zh-CN" altLang="en-US" sz="4800" b="1" i="0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040111"/>
            <a:ext cx="8907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测量工具生成一个以工具参照点为原点的坐标系。 该参照点被称为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Tool Center Point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，即工具中心点），该坐标系即为工具坐标系。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64778"/>
            <a:ext cx="6108700" cy="4748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29510" y="4661353"/>
            <a:ext cx="4212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最多可储存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16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个工具坐标系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（变量：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TOOL_DATA[1…16]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5535" y="2757205"/>
            <a:ext cx="5520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工具坐标系的数据即是原点到法兰坐标系的距离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）以及之间的转角 （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3395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确定工具坐标系的原点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方法：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XYZ 4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点法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1200"/>
            <a:ext cx="5484452" cy="487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1900" y="304381"/>
            <a:ext cx="23368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XYZ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参照法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704491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将待测量工具的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个不同方向移向一个参照点。 参照点可以任意选择。 机器人控制系统从不同的法兰位置值中计算出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菜单序列 投入运行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测量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XYZ 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704491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采用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XYZ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参照法时，将对一件</a:t>
            </a:r>
            <a:r>
              <a:rPr lang="zh-CN" altLang="en-US" i="0" dirty="0" smtClean="0"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新工具与一件已测量过的工具进行比较测量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机器人控制系统比较法兰位置，并对新工具的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进行计算。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6464300" y="2027930"/>
            <a:ext cx="2835420" cy="4830070"/>
            <a:chOff x="7947219" y="1621005"/>
            <a:chExt cx="3104762" cy="528888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7219" y="1621005"/>
              <a:ext cx="3104762" cy="267619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6743" y="4271795"/>
              <a:ext cx="3095238" cy="2638095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9549715" y="2735816"/>
            <a:ext cx="2392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前提条件是，在法兰上装有一个已测量过的工具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在主菜单中选择投入运行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测量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工具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XYZ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参照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1719" y="0"/>
            <a:ext cx="760476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</a:rPr>
              <a:t>工具坐标时手动移动的原则</a:t>
            </a:r>
            <a:endParaRPr lang="zh-CN" altLang="en-US" sz="4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9473" y="1086029"/>
            <a:ext cx="10509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在工具坐标系中可以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的方式移动机器人，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需要注意的是工具坐标系的方向</a:t>
            </a:r>
            <a:endParaRPr lang="zh-CN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9473" y="1648838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在进行手动移动机器人时需要选择相应的工具坐标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4885"/>
          <a:stretch>
            <a:fillRect/>
          </a:stretch>
        </p:blipFill>
        <p:spPr>
          <a:xfrm>
            <a:off x="1829075" y="2211647"/>
            <a:ext cx="2819373" cy="441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525"/>
          <a:stretch>
            <a:fillRect/>
          </a:stretch>
        </p:blipFill>
        <p:spPr>
          <a:xfrm>
            <a:off x="4724223" y="2211647"/>
            <a:ext cx="54423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2480" y="0"/>
            <a:ext cx="263144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黑体" panose="02010609060101010101" charset="-122"/>
                <a:ea typeface="黑体" panose="02010609060101010101" charset="-122"/>
              </a:rPr>
              <a:t>基</a:t>
            </a:r>
            <a:r>
              <a:rPr lang="zh-CN" altLang="en-US" sz="4800" b="1" i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黑体" panose="02010609060101010101" charset="-122"/>
                <a:ea typeface="黑体" panose="02010609060101010101" charset="-122"/>
              </a:rPr>
              <a:t>坐标系</a:t>
            </a:r>
            <a:endParaRPr lang="zh-CN" alt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0" y="1983978"/>
            <a:ext cx="6451600" cy="46937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7930" y="1129531"/>
            <a:ext cx="8982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在默认情况下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没有测量或输入基座标数据时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，基坐标系和世界坐标重合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07990" y="4315868"/>
            <a:ext cx="3742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在以基座标进行移动时，机器人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根据基坐标的坐标方向运动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21244" y="5503216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在进行手动移动机器人时需要选择相应的基坐标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7990" y="2359078"/>
            <a:ext cx="4779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坐标系的取向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遵循右手定则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以三点法测量基座标后的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取向为基准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食指指向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轴方向，中指指向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轴方向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此时大拇指指向为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轴方向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0" y="432272"/>
            <a:ext cx="6096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测定了基坐标后有以下优点：</a:t>
            </a:r>
            <a:endParaRPr lang="zh-CN" altLang="en-US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00" y="1096889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沿着工件边缘移动：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可以沿着工作面或工件的边缘手动移动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2260600"/>
            <a:ext cx="5222593" cy="42272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2118628"/>
            <a:ext cx="5174957" cy="44597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4200" y="1096889"/>
            <a:ext cx="635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坐标系的修正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推移：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以参照基坐标对点进行示教后。 如果必须推移基坐标，例如由于工作面被移动，在重新测定基座标后这些点也随之移动，不必重新进行示教。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4563" y="400678"/>
            <a:ext cx="928370" cy="5999480"/>
          </a:xfrm>
          <a:prstGeom prst="rect">
            <a:avLst/>
          </a:prstGeom>
          <a:noFill/>
        </p:spPr>
        <p:txBody>
          <a:bodyPr vert="wordArtVertRtl"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基坐标测量的方法</a:t>
            </a:r>
            <a:endParaRPr lang="zh-CN" altLang="en-US" sz="4800" b="1" i="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0" y="1939060"/>
            <a:ext cx="5892800" cy="4612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5200" y="2839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点法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定义原点</a:t>
            </a:r>
            <a:b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 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轴正方向</a:t>
            </a:r>
            <a:b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 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轴正方向 （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XY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平面）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在主菜单中选择投入运行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测量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基坐标系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3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2483" y="2754087"/>
            <a:ext cx="4086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基坐标测量只能用一个事先已测定的工具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 （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必须为已知的）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98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ArialUnicodeMS</vt:lpstr>
      <vt:lpstr>Calibri</vt:lpstr>
      <vt:lpstr>Webdings</vt:lpstr>
      <vt:lpstr>AMGDT</vt:lpstr>
      <vt:lpstr>微软雅黑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杨宁远</dc:creator>
  <cp:lastModifiedBy>卢刚</cp:lastModifiedBy>
  <cp:revision>14</cp:revision>
  <dcterms:created xsi:type="dcterms:W3CDTF">2016-07-25T00:30:00Z</dcterms:created>
  <dcterms:modified xsi:type="dcterms:W3CDTF">2018-06-28T03:49:21Z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