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875FB-83BF-42D9-A1C0-2A51C080BC7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248A6-D05C-4A3B-9D6B-245282767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248A6-D05C-4A3B-9D6B-245282767B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1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7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9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6485"/>
            <a:ext cx="5143500" cy="1324870"/>
          </a:xfrm>
        </p:spPr>
        <p:txBody>
          <a:bodyPr/>
          <a:lstStyle/>
          <a:p>
            <a:r>
              <a:rPr lang="zh-CN" altLang="en-US" dirty="0" smtClean="0"/>
              <a:t>市场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发展情况描述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6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全屏显示(4:3)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市场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いずみ こいし</dc:creator>
  <cp:lastModifiedBy>いずみ こいし</cp:lastModifiedBy>
  <cp:revision>2</cp:revision>
  <dcterms:created xsi:type="dcterms:W3CDTF">2018-11-28T12:13:48Z</dcterms:created>
  <dcterms:modified xsi:type="dcterms:W3CDTF">2018-11-28T12:28:14Z</dcterms:modified>
</cp:coreProperties>
</file>