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2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b7a171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b7a171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b7a171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b7a171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fbb9df5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fbb9df5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6579478b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6579478b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579478b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579478b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579478b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579478b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579478b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579478b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579478b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6579478b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579478b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6579478b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579478b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579478b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fb7a1714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fb7a1714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markdown.rstudio.com/flexdashboard/using.html#overview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FlexDashboard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framework pour remplacer les BI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58038"/>
            <a:ext cx="2103018" cy="12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75" y="1489612"/>
            <a:ext cx="5107051" cy="27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FlexDashboard: un peu de doc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83" name="Google Shape;18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2"/>
          <p:cNvSpPr/>
          <p:nvPr/>
        </p:nvSpPr>
        <p:spPr>
          <a:xfrm>
            <a:off x="1910450" y="1849925"/>
            <a:ext cx="769500" cy="1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FlexDashboard: un peu de doc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23"/>
          <p:cNvSpPr txBox="1"/>
          <p:nvPr/>
        </p:nvSpPr>
        <p:spPr>
          <a:xfrm>
            <a:off x="484100" y="2187100"/>
            <a:ext cx="678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https://rmarkdown.rstudio.com/flexdashboard/using.html#overview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(Section using : présente les différentes syntaxes en cas de trou de mémoire)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FlexDashboard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24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201" name="Google Shape;20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4"/>
          <p:cNvSpPr txBox="1"/>
          <p:nvPr/>
        </p:nvSpPr>
        <p:spPr>
          <a:xfrm>
            <a:off x="1313975" y="1573300"/>
            <a:ext cx="5229900" cy="18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FFFFF"/>
                </a:solidFill>
              </a:rPr>
              <a:t>Initiation accessible: </a:t>
            </a:r>
            <a:endParaRPr sz="2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FFFFF"/>
                </a:solidFill>
              </a:rPr>
              <a:t>mettons les mains dans le code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3163" y="2710900"/>
            <a:ext cx="1231526" cy="142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6B26B"/>
                </a:solidFill>
              </a:rPr>
              <a:t>Dynamic page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Notions de web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6B26B"/>
                </a:solidFill>
              </a:rPr>
              <a:t>Static page</a:t>
            </a:r>
            <a:endParaRPr sz="1800">
              <a:solidFill>
                <a:srgbClr val="F6B26B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227" y="1642452"/>
            <a:ext cx="1385775" cy="155077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33400" y="3431875"/>
            <a:ext cx="40782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page “vitrine”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pas de rafraichissement des données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lisible par tout les navigateurs web (except IE)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1" y="1720901"/>
            <a:ext cx="856000" cy="9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323" y="2571750"/>
            <a:ext cx="1161677" cy="142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5614150" y="2521325"/>
            <a:ext cx="1075800" cy="107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/>
          <p:nvPr/>
        </p:nvCxnSpPr>
        <p:spPr>
          <a:xfrm>
            <a:off x="5831463" y="2356075"/>
            <a:ext cx="1075800" cy="107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6B26B"/>
                </a:solidFill>
              </a:rPr>
              <a:t>Static page</a:t>
            </a:r>
            <a:endParaRPr sz="1800">
              <a:solidFill>
                <a:srgbClr val="F6B26B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5" y="1906975"/>
            <a:ext cx="1231526" cy="142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227" y="1642452"/>
            <a:ext cx="1385775" cy="155077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Notions de web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248" y="3220790"/>
            <a:ext cx="1075800" cy="12433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5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85" name="Google Shape;8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6B26B"/>
                </a:solidFill>
              </a:rPr>
              <a:t>Dynamic page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33400" y="3431875"/>
            <a:ext cx="40782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page “vitrine”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pas de rafraichissement des données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lisible par tout les navigateurs web (except IE)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1" y="1720901"/>
            <a:ext cx="856000" cy="9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0550" y="2307213"/>
            <a:ext cx="714300" cy="7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0323" y="2571750"/>
            <a:ext cx="1161677" cy="142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>
            <a:off x="5614150" y="2521325"/>
            <a:ext cx="1075800" cy="107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5831463" y="2356075"/>
            <a:ext cx="1075800" cy="107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5" y="1906975"/>
            <a:ext cx="1231526" cy="142757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6B26B"/>
                </a:solidFill>
              </a:rPr>
              <a:t>Static page</a:t>
            </a:r>
            <a:endParaRPr sz="1800">
              <a:solidFill>
                <a:srgbClr val="F6B26B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227" y="1642452"/>
            <a:ext cx="1385775" cy="155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Notions de web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248" y="3220790"/>
            <a:ext cx="1075800" cy="12433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04" name="Google Shape;10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6B26B"/>
                </a:solidFill>
              </a:rPr>
              <a:t>Dynamic page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33400" y="3431875"/>
            <a:ext cx="40782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page “vitrine”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pas de rafraichissement des données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lisible par tout les navigateurs web (except IE)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1" y="1720901"/>
            <a:ext cx="856000" cy="9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0550" y="2307213"/>
            <a:ext cx="714300" cy="7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0323" y="2571750"/>
            <a:ext cx="1161677" cy="142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5614150" y="2521325"/>
            <a:ext cx="1075800" cy="107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5831463" y="2356075"/>
            <a:ext cx="1075800" cy="107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3287800" y="2413750"/>
            <a:ext cx="1692000" cy="8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Rmarkdown: (re)présentation</a:t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7700" y="1017725"/>
            <a:ext cx="1489825" cy="9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984275"/>
            <a:ext cx="4092200" cy="25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5149113" y="3071900"/>
            <a:ext cx="672300" cy="750900"/>
          </a:xfrm>
          <a:prstGeom prst="mathPlus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6625" y="2473877"/>
            <a:ext cx="1672300" cy="16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0" y="4796100"/>
            <a:ext cx="9144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https://github.com/adam-p/markdown-here/wiki/Markdown-Cheatsheet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Rmarkdown: possibilités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34" name="Google Shape;13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925" y="1881600"/>
            <a:ext cx="4032600" cy="22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Rmarkdown: possibilités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925" y="1881600"/>
            <a:ext cx="4032600" cy="22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5614150" y="1792950"/>
            <a:ext cx="975000" cy="67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309925" y="2647950"/>
            <a:ext cx="2609400" cy="819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FlexDashboard: démarrage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55" name="Google Shape;15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20"/>
          <p:cNvSpPr txBox="1"/>
          <p:nvPr/>
        </p:nvSpPr>
        <p:spPr>
          <a:xfrm>
            <a:off x="440875" y="1346900"/>
            <a:ext cx="3328200" cy="89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install.packages("knitr")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install.packages("rmarkdown")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install.packages("markdown")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install.packages("flexdashboard")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5">
            <a:alphaModFix/>
          </a:blip>
          <a:srcRect l="3484" t="5109" r="4085" b="6496"/>
          <a:stretch/>
        </p:blipFill>
        <p:spPr>
          <a:xfrm>
            <a:off x="647450" y="2688425"/>
            <a:ext cx="2915036" cy="223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831" y="1482052"/>
            <a:ext cx="2604329" cy="33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40875" y="1004375"/>
            <a:ext cx="3328200" cy="311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Console R</a:t>
            </a:r>
            <a:endParaRPr sz="1300"/>
          </a:p>
        </p:txBody>
      </p:sp>
      <p:cxnSp>
        <p:nvCxnSpPr>
          <p:cNvPr id="161" name="Google Shape;161;p20"/>
          <p:cNvCxnSpPr>
            <a:stCxn id="157" idx="2"/>
            <a:endCxn id="158" idx="0"/>
          </p:cNvCxnSpPr>
          <p:nvPr/>
        </p:nvCxnSpPr>
        <p:spPr>
          <a:xfrm>
            <a:off x="2104975" y="2237900"/>
            <a:ext cx="0" cy="450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2" name="Google Shape;162;p20"/>
          <p:cNvCxnSpPr>
            <a:stCxn id="158" idx="3"/>
            <a:endCxn id="159" idx="1"/>
          </p:cNvCxnSpPr>
          <p:nvPr/>
        </p:nvCxnSpPr>
        <p:spPr>
          <a:xfrm rot="10800000" flipH="1">
            <a:off x="3562486" y="3145487"/>
            <a:ext cx="1175400" cy="6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0"/>
          <p:cNvSpPr txBox="1"/>
          <p:nvPr/>
        </p:nvSpPr>
        <p:spPr>
          <a:xfrm>
            <a:off x="4737875" y="1153600"/>
            <a:ext cx="2604300" cy="311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Template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FlexDashboard: un peu de doc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7446521" y="81397"/>
            <a:ext cx="1385771" cy="2490349"/>
            <a:chOff x="4896963" y="908513"/>
            <a:chExt cx="1724025" cy="3072988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6963" y="908513"/>
              <a:ext cx="1724025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6362" y="2300575"/>
              <a:ext cx="885275" cy="16809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50" y="2536506"/>
            <a:ext cx="4105799" cy="188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3850" y="2424800"/>
            <a:ext cx="4105810" cy="21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527325" y="2835400"/>
            <a:ext cx="769500" cy="1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4941475" y="2685225"/>
            <a:ext cx="807000" cy="150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Affichage à l'écran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Dark</vt:lpstr>
      <vt:lpstr>FlexDashboard</vt:lpstr>
      <vt:lpstr>Notions de web page </vt:lpstr>
      <vt:lpstr>Notions de web page </vt:lpstr>
      <vt:lpstr>Notions de web page </vt:lpstr>
      <vt:lpstr>Rmarkdown: (re)présentation</vt:lpstr>
      <vt:lpstr>Rmarkdown: possibilités</vt:lpstr>
      <vt:lpstr>Rmarkdown: possibilités </vt:lpstr>
      <vt:lpstr>FlexDashboard: démarrage </vt:lpstr>
      <vt:lpstr>FlexDashboard: un peu de doc </vt:lpstr>
      <vt:lpstr>FlexDashboard: un peu de doc </vt:lpstr>
      <vt:lpstr>FlexDashboard: un peu de doc </vt:lpstr>
      <vt:lpstr>FlexDashboard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FlexDashboard</dc:title>
  <cp:lastModifiedBy>Mickaël Canouil</cp:lastModifiedBy>
  <cp:revision>1</cp:revision>
  <dcterms:modified xsi:type="dcterms:W3CDTF">2020-10-30T10:47:30Z</dcterms:modified>
</cp:coreProperties>
</file>