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9F1043-43A6-494D-B6FF-2FB8F69005C2}">
          <p14:sldIdLst>
            <p14:sldId id="256"/>
            <p14:sldId id="263"/>
            <p14:sldId id="264"/>
          </p14:sldIdLst>
        </p14:section>
        <p14:section name="Object-Oriented Primer" id="{6306E64A-CBB2-7A49-ADAC-FC7CC69199B0}">
          <p14:sldIdLst>
            <p14:sldId id="257"/>
            <p14:sldId id="258"/>
          </p14:sldIdLst>
        </p14:section>
        <p14:section name="Functional Paradigms" id="{1120E9DB-35AE-3D4E-A62B-B45500B27681}">
          <p14:sldIdLst>
            <p14:sldId id="259"/>
            <p14:sldId id="265"/>
            <p14:sldId id="266"/>
          </p14:sldIdLst>
        </p14:section>
        <p14:section name="Reactive Extensions" id="{2B55ACFD-2767-BE46-AE9C-F3A064554EC9}">
          <p14:sldIdLst>
            <p14:sldId id="260"/>
            <p14:sldId id="261"/>
          </p14:sldIdLst>
        </p14:section>
        <p14:section name="Object Functional Programming" id="{9C7DA047-DB57-204C-8D82-3A5FFE1E2CA4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>
      <p:cViewPr varScale="1">
        <p:scale>
          <a:sx n="204" d="100"/>
          <a:sy n="2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8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6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6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9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0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0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4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823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7DF6-0091-5744-F7F6-B08955B3F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Functional Programming in an Object-Oriented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B262E-C1FD-00E6-4249-FD7E972D9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Challenges, Patterns and learnings for using functional concepts in an object-oriented language</a:t>
            </a:r>
          </a:p>
        </p:txBody>
      </p:sp>
    </p:spTree>
    <p:extLst>
      <p:ext uri="{BB962C8B-B14F-4D97-AF65-F5344CB8AC3E}">
        <p14:creationId xmlns:p14="http://schemas.microsoft.com/office/powerpoint/2010/main" val="383169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F73A-6A32-3B1C-89CF-C0BA8191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OO vs FP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1933E-9261-6FC5-22F2-E5F4ABCF0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D4B55-A754-BD30-FA36-5291191842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Errors expected to be handled in scope</a:t>
            </a:r>
          </a:p>
          <a:p>
            <a:r>
              <a:rPr lang="en-US" dirty="0"/>
              <a:t>Encapsulation is difficult to achieve</a:t>
            </a:r>
          </a:p>
          <a:p>
            <a:r>
              <a:rPr lang="en-US" dirty="0"/>
              <a:t>Mutability as a Design Pattern (MVVM)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72AB53-0924-E202-2607-C211507F0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9F99CD-E302-19BD-5C10-8FE48B34A8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Errors handled in line</a:t>
            </a:r>
          </a:p>
          <a:p>
            <a:r>
              <a:rPr lang="en-US" dirty="0"/>
              <a:t>Encapsulation is enforced by scope</a:t>
            </a:r>
          </a:p>
          <a:p>
            <a:r>
              <a:rPr lang="en-US" dirty="0"/>
              <a:t>Immutability as 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56023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4750-B15D-63C0-A469-BC1A059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F177-04CC-AF22-B265-033995E3C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Object-Oriented Design with Functional DOMAIN Modeling</a:t>
            </a:r>
          </a:p>
        </p:txBody>
      </p:sp>
    </p:spTree>
    <p:extLst>
      <p:ext uri="{BB962C8B-B14F-4D97-AF65-F5344CB8AC3E}">
        <p14:creationId xmlns:p14="http://schemas.microsoft.com/office/powerpoint/2010/main" val="249489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E3F0-668B-C0FA-7882-D2C3482B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8CC7-6328-EF93-0A02-9B3F9C18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(OOP)</a:t>
            </a:r>
          </a:p>
          <a:p>
            <a:r>
              <a:rPr lang="en-US" dirty="0"/>
              <a:t>Functional Programming (FP)</a:t>
            </a:r>
          </a:p>
          <a:p>
            <a:r>
              <a:rPr lang="en-US" dirty="0"/>
              <a:t>Reactive Extensions (FP for OO)</a:t>
            </a:r>
          </a:p>
          <a:p>
            <a:r>
              <a:rPr lang="en-US" dirty="0"/>
              <a:t>Objective Functional Programming (OFP)</a:t>
            </a:r>
          </a:p>
          <a:p>
            <a:r>
              <a:rPr lang="en-US" dirty="0"/>
              <a:t>Domain: OAuth</a:t>
            </a:r>
          </a:p>
        </p:txBody>
      </p:sp>
    </p:spTree>
    <p:extLst>
      <p:ext uri="{BB962C8B-B14F-4D97-AF65-F5344CB8AC3E}">
        <p14:creationId xmlns:p14="http://schemas.microsoft.com/office/powerpoint/2010/main" val="38650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5981F2-C26E-4E27-BDD9-A56CABBB7642}"/>
              </a:ext>
            </a:extLst>
          </p:cNvPr>
          <p:cNvSpPr txBox="1"/>
          <p:nvPr/>
        </p:nvSpPr>
        <p:spPr>
          <a:xfrm>
            <a:off x="3047478" y="3600613"/>
            <a:ext cx="6097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WOMP WOMP GIF HERE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giphy.com</a:t>
            </a:r>
            <a:r>
              <a:rPr lang="en-US" dirty="0"/>
              <a:t>/clips/</a:t>
            </a:r>
            <a:r>
              <a:rPr lang="en-US" dirty="0" err="1"/>
              <a:t>muppetwiki</a:t>
            </a:r>
            <a:r>
              <a:rPr lang="en-US" dirty="0"/>
              <a:t>-sesame-street-</a:t>
            </a:r>
            <a:r>
              <a:rPr lang="en-US" dirty="0" err="1"/>
              <a:t>muppets</a:t>
            </a:r>
            <a:r>
              <a:rPr lang="en-US" dirty="0"/>
              <a:t>-</a:t>
            </a:r>
            <a:r>
              <a:rPr lang="en-US" dirty="0" err="1"/>
              <a:t>telly-eddsMevKvkZyJuCckl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3651-7C1D-74E4-3F6D-AC9399C1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F727-A449-49B3-7A97-F1DF5EEAD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an object; </a:t>
            </a:r>
            <a:r>
              <a:rPr lang="en-US" dirty="0" err="1"/>
              <a:t>MorE</a:t>
            </a:r>
            <a:r>
              <a:rPr lang="en-US" dirty="0"/>
              <a:t> Objects, More Problems.</a:t>
            </a:r>
          </a:p>
        </p:txBody>
      </p:sp>
    </p:spTree>
    <p:extLst>
      <p:ext uri="{BB962C8B-B14F-4D97-AF65-F5344CB8AC3E}">
        <p14:creationId xmlns:p14="http://schemas.microsoft.com/office/powerpoint/2010/main" val="56948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53EE-3F7D-20AC-CCDD-936D26A9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A03F-54FF-D3E2-B3E1-02E6E346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1883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BD09-9D83-5772-D5C8-377B4C4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Paradigms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C449-C911-E4C6-38F8-A0D9E28A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Restrictions as Validation</a:t>
            </a:r>
          </a:p>
          <a:p>
            <a:r>
              <a:rPr lang="en-US" dirty="0"/>
              <a:t>Monadic Operations (we’ll explain this I promise)</a:t>
            </a:r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35530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FE67-E338-020F-AA8A-85874AED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FP Books explanation of what a workflow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1113-DBE0-CCC3-4AA9-85233F53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Composing the pipeline steps together</a:t>
            </a:r>
          </a:p>
          <a:p>
            <a:r>
              <a:rPr lang="en-US" dirty="0"/>
              <a:t>Looks just like how I compose my API services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dirty="0"/>
              <a:t>Caches</a:t>
            </a:r>
          </a:p>
          <a:p>
            <a:pPr lvl="1"/>
            <a:r>
              <a:rPr lang="en-US" dirty="0"/>
              <a:t>Service</a:t>
            </a:r>
          </a:p>
          <a:p>
            <a:pPr lvl="2"/>
            <a:r>
              <a:rPr lang="en-US" dirty="0"/>
              <a:t>Caches</a:t>
            </a:r>
          </a:p>
        </p:txBody>
      </p:sp>
    </p:spTree>
    <p:extLst>
      <p:ext uri="{BB962C8B-B14F-4D97-AF65-F5344CB8AC3E}">
        <p14:creationId xmlns:p14="http://schemas.microsoft.com/office/powerpoint/2010/main" val="170726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B93D1-123B-7521-C5F3-F0541A63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light bulb moment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7CC2F-F74C-33CE-B711-ED9852763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Dependencies with Functions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DC9C1-35BB-63FC-52FF-0125FB764E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br>
              <a:rPr lang="en-US" sz="1800" dirty="0">
                <a:solidFill>
                  <a:srgbClr val="475F76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public 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StoreApiClient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IStoreApiContract</a:t>
            </a:r>
            <a:r>
              <a:rPr lang="en-US" sz="1800" i="1" dirty="0">
                <a:solidFill>
                  <a:srgbClr val="5C7EB1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apiContract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IBlobCache</a:t>
            </a:r>
            <a:r>
              <a:rPr lang="en-US" sz="1800" i="1" dirty="0">
                <a:solidFill>
                  <a:srgbClr val="5C7EB1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ILogManager</a:t>
            </a:r>
            <a:r>
              <a:rPr lang="en-US" sz="1800" i="1" dirty="0">
                <a:solidFill>
                  <a:srgbClr val="5C7EB1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7FC2EF"/>
                </a:solidFill>
                <a:effectLst/>
                <a:latin typeface="JetBrains Mono"/>
              </a:rPr>
              <a:t>logger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7FDAFF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FDAFF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apiContract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apiContract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_logger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logger</a:t>
            </a:r>
            <a:r>
              <a:rPr lang="en-US" sz="1800" dirty="0" err="1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GetLogger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GetType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());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7FDAFF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475F76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public 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IObservable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&lt;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StoreDto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&gt; 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DBBE7F"/>
                </a:solidFill>
                <a:effectLst/>
                <a:latin typeface="JetBrains Mono"/>
              </a:rPr>
              <a:t>Guid</a:t>
            </a:r>
            <a:r>
              <a:rPr lang="en-US" sz="1800" dirty="0">
                <a:solidFill>
                  <a:srgbClr val="DBBE7F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storeId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bool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7FC2EF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false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=&gt;</a:t>
            </a:r>
            <a:b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apiContract</a:t>
            </a:r>
            <a:b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storeId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FunctionParameters</a:t>
            </a:r>
            <a:r>
              <a:rPr lang="en-US" sz="1800" dirty="0" err="1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        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CacheApiResult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$"{</a:t>
            </a:r>
            <a:r>
              <a:rPr lang="en-US" sz="1800" i="1" dirty="0" err="1">
                <a:solidFill>
                  <a:srgbClr val="B877DB"/>
                </a:solidFill>
                <a:effectLst/>
                <a:latin typeface="JetBrains Mono"/>
              </a:rPr>
              <a:t>nameof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}-{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storeId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}"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_logger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: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475F76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public 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IObservable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&lt;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IEnumerable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&lt;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StoreDto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&gt;&gt; 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GetStores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bool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7FC2EF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false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=&gt;</a:t>
            </a:r>
            <a:b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apiContract</a:t>
            </a:r>
            <a:b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GetStores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FunctionParameters</a:t>
            </a:r>
            <a:r>
              <a:rPr lang="en-US" sz="1800" dirty="0" err="1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        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CacheApiResult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$"{</a:t>
            </a:r>
            <a:r>
              <a:rPr lang="en-US" sz="1800" i="1" dirty="0" err="1">
                <a:solidFill>
                  <a:srgbClr val="B877DB"/>
                </a:solidFill>
                <a:effectLst/>
                <a:latin typeface="JetBrains Mono"/>
              </a:rPr>
              <a:t>nameof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GetStores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}"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_logger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: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475F76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public 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IObservable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&lt;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IEnumerable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&lt;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?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&gt;&gt; 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GetStoreMetadata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bool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7FC2EF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false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=&gt;</a:t>
            </a:r>
            <a:b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apiContract</a:t>
            </a:r>
            <a:b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GetMetadata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FunctionParameters</a:t>
            </a:r>
            <a:r>
              <a:rPr lang="en-US" sz="1800" dirty="0" err="1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        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CacheApiResult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$"{</a:t>
            </a:r>
            <a:r>
              <a:rPr lang="en-US" sz="1800" i="1" dirty="0" err="1">
                <a:solidFill>
                  <a:srgbClr val="B877DB"/>
                </a:solidFill>
                <a:effectLst/>
                <a:latin typeface="JetBrains Mono"/>
              </a:rPr>
              <a:t>nameof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GetStoreMetadata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}"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_logger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: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);</a:t>
            </a:r>
            <a:endParaRPr lang="en-US" sz="1800" dirty="0">
              <a:solidFill>
                <a:srgbClr val="B6C4F2"/>
              </a:solidFill>
              <a:effectLst/>
              <a:latin typeface="JetBrains Mono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183272-0DF2-5D57-5A1C-2276A120E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F# Functions as Dependencies …?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F43BB-4759-0052-87C3-EF37575036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72C7-137C-C7B9-9CF9-388F4652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Silver Bullet: Reactive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4430-C0A5-1652-6FDD-EA60D423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silver bullet</a:t>
            </a:r>
          </a:p>
          <a:p>
            <a:r>
              <a:rPr lang="en-US" dirty="0"/>
              <a:t>Still have to handle FP concerns (learned this the hard way)</a:t>
            </a:r>
          </a:p>
          <a:p>
            <a:r>
              <a:rPr lang="en-US" dirty="0"/>
              <a:t>Have to move modeling away from objects and towards a “pipeline” approach</a:t>
            </a:r>
          </a:p>
        </p:txBody>
      </p:sp>
    </p:spTree>
    <p:extLst>
      <p:ext uri="{BB962C8B-B14F-4D97-AF65-F5344CB8AC3E}">
        <p14:creationId xmlns:p14="http://schemas.microsoft.com/office/powerpoint/2010/main" val="7881305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{A9A78FDD-B602-0F43-A133-C20141628CAA}tf10001123</Template>
  <TotalTime>171</TotalTime>
  <Words>423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JetBrains Mono</vt:lpstr>
      <vt:lpstr>Wingdings 2</vt:lpstr>
      <vt:lpstr>Dividend</vt:lpstr>
      <vt:lpstr>Functional Programming in an Object-Oriented world</vt:lpstr>
      <vt:lpstr>The model</vt:lpstr>
      <vt:lpstr>PowerPoint Presentation</vt:lpstr>
      <vt:lpstr>Objective</vt:lpstr>
      <vt:lpstr>Object Oriented Basics</vt:lpstr>
      <vt:lpstr>Functional Paradigms </vt:lpstr>
      <vt:lpstr>Add FP Books explanation of what a workflow looks like</vt:lpstr>
      <vt:lpstr>The light bulb moment</vt:lpstr>
      <vt:lpstr>The Silver Bullet: Reactive Extensions</vt:lpstr>
      <vt:lpstr>OO vs FP</vt:lpstr>
      <vt:lpstr>Objective Functional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an Object-Oriented world</dc:title>
  <dc:creator>Rodney Littles, II</dc:creator>
  <cp:lastModifiedBy>Rodney Littles, II</cp:lastModifiedBy>
  <cp:revision>5</cp:revision>
  <dcterms:created xsi:type="dcterms:W3CDTF">2023-01-05T22:12:14Z</dcterms:created>
  <dcterms:modified xsi:type="dcterms:W3CDTF">2023-01-06T01:03:59Z</dcterms:modified>
</cp:coreProperties>
</file>