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7739"/>
  </p:normalViewPr>
  <p:slideViewPr>
    <p:cSldViewPr snapToGrid="0" snapToObjects="1">
      <p:cViewPr varScale="1">
        <p:scale>
          <a:sx n="146" d="100"/>
          <a:sy n="146" d="100"/>
        </p:scale>
        <p:origin x="184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9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0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86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97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9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62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6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0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9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0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7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5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4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7EB7-081E-A240-AB81-40CC6EA45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48BEA-A64D-414F-9717-1A7305D4C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A529-3D5F-8449-8E1E-4DE87B51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85EF1-3178-A04E-B6AC-78D46D16A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you branch your code determines how quickly you can release</a:t>
            </a:r>
          </a:p>
        </p:txBody>
      </p:sp>
    </p:spTree>
    <p:extLst>
      <p:ext uri="{BB962C8B-B14F-4D97-AF65-F5344CB8AC3E}">
        <p14:creationId xmlns:p14="http://schemas.microsoft.com/office/powerpoint/2010/main" val="181785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A529-3D5F-8449-8E1E-4DE87B51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85EF1-3178-A04E-B6AC-78D46D16A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code to an environment where it has to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00842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A529-3D5F-8449-8E1E-4DE87B51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85EF1-3178-A04E-B6AC-78D46D16A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once deploy everywhere</a:t>
            </a:r>
          </a:p>
        </p:txBody>
      </p:sp>
    </p:spTree>
    <p:extLst>
      <p:ext uri="{BB962C8B-B14F-4D97-AF65-F5344CB8AC3E}">
        <p14:creationId xmlns:p14="http://schemas.microsoft.com/office/powerpoint/2010/main" val="278615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A529-3D5F-8449-8E1E-4DE87B51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85EF1-3178-A04E-B6AC-78D46D16A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9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{F9020264-DCAF-BC41-B956-4A1BBC05C444}tf10001076</Template>
  <TotalTime>286</TotalTime>
  <Words>33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PowerPoint Presentation</vt:lpstr>
      <vt:lpstr>Branching Strategy</vt:lpstr>
      <vt:lpstr>Continuous Integration</vt:lpstr>
      <vt:lpstr>Continuous Delivery</vt:lpstr>
      <vt:lpstr>Versioning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Littles</dc:creator>
  <cp:lastModifiedBy>Rodney Littles</cp:lastModifiedBy>
  <cp:revision>3</cp:revision>
  <dcterms:created xsi:type="dcterms:W3CDTF">2022-01-17T20:38:16Z</dcterms:created>
  <dcterms:modified xsi:type="dcterms:W3CDTF">2022-01-18T01:25:15Z</dcterms:modified>
</cp:coreProperties>
</file>