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9" r:id="rId2"/>
    <p:sldId id="304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919DDC-B622-47AC-8024-7A2863A35F91}">
          <p14:sldIdLst>
            <p14:sldId id="309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0" autoAdjust="0"/>
    <p:restoredTop sz="95179"/>
  </p:normalViewPr>
  <p:slideViewPr>
    <p:cSldViewPr snapToGrid="0" snapToObjects="1">
      <p:cViewPr varScale="1">
        <p:scale>
          <a:sx n="112" d="100"/>
          <a:sy n="11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DBE1-2119-47C9-93EC-B40BF2DE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Academic Licence is Free !!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5819-F4E5-4F00-B403-85640790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 your Griffith account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C19B-8DC2-C2CF-305F-83B332FB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6E5B-E3A6-88E8-7DCE-B58C1586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F1E7E-0B51-DD25-D5F6-751A6B6E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47153"/>
            <a:ext cx="7649643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1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EEBF-F563-3542-D0C0-B434AE7E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3A47-00E1-BC80-C2D0-E0C3A204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82770-60F4-C6DB-95CE-A6C0A33F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52387"/>
            <a:ext cx="82677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C920-06BB-ABB2-F251-C2F5E7C1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1DBC-2858-E4ED-0738-339A4A2C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803E4-1F32-0981-8DFB-C442B396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71437"/>
            <a:ext cx="7553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92A3-F1D3-3B15-E008-6D79A7D6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E5DAB-3678-5BC6-D659-3998DEB1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4D7C-35AB-6616-37B3-FFD7B959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57150"/>
            <a:ext cx="76295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9C65-68C8-06D3-55AB-D1AB556D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7B73-657B-512B-1099-CCDE0EE1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80B40-8215-CAEF-877D-F7B6EC8D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00"/>
            <a:ext cx="12192000" cy="6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76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2175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Academic Licence is Free !!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Obfuscation-gym</dc:title>
  <dc:creator>Microsoft Office User</dc:creator>
  <cp:lastModifiedBy>Saeid Rezaei</cp:lastModifiedBy>
  <cp:revision>58</cp:revision>
  <dcterms:created xsi:type="dcterms:W3CDTF">2021-03-22T21:07:05Z</dcterms:created>
  <dcterms:modified xsi:type="dcterms:W3CDTF">2023-10-12T12:59:41Z</dcterms:modified>
</cp:coreProperties>
</file>