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CCFF"/>
    <a:srgbClr val="FF99FF"/>
    <a:srgbClr val="FF66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FCB6B-4813-48D4-B354-C3F92C88D59E}" v="4" dt="2020-11-03T06:17:35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Rowe" userId="ecac5ddd2681692b" providerId="LiveId" clId="{356FCB6B-4813-48D4-B354-C3F92C88D59E}"/>
    <pc:docChg chg="undo custSel modSld">
      <pc:chgData name="Luke Rowe" userId="ecac5ddd2681692b" providerId="LiveId" clId="{356FCB6B-4813-48D4-B354-C3F92C88D59E}" dt="2020-11-03T06:18:10.117" v="56" actId="20577"/>
      <pc:docMkLst>
        <pc:docMk/>
      </pc:docMkLst>
      <pc:sldChg chg="addSp delSp modSp">
        <pc:chgData name="Luke Rowe" userId="ecac5ddd2681692b" providerId="LiveId" clId="{356FCB6B-4813-48D4-B354-C3F92C88D59E}" dt="2020-11-03T06:18:10.117" v="56" actId="20577"/>
        <pc:sldMkLst>
          <pc:docMk/>
          <pc:sldMk cId="240538978" sldId="256"/>
        </pc:sldMkLst>
        <pc:spChg chg="mod">
          <ac:chgData name="Luke Rowe" userId="ecac5ddd2681692b" providerId="LiveId" clId="{356FCB6B-4813-48D4-B354-C3F92C88D59E}" dt="2020-11-03T06:13:55.033" v="43" actId="1076"/>
          <ac:spMkLst>
            <pc:docMk/>
            <pc:sldMk cId="240538978" sldId="256"/>
            <ac:spMk id="72" creationId="{29FBE828-3F63-45CF-86F5-F25B67160C65}"/>
          </ac:spMkLst>
        </pc:spChg>
        <pc:spChg chg="mod">
          <ac:chgData name="Luke Rowe" userId="ecac5ddd2681692b" providerId="LiveId" clId="{356FCB6B-4813-48D4-B354-C3F92C88D59E}" dt="2020-11-03T06:12:59.308" v="4" actId="20577"/>
          <ac:spMkLst>
            <pc:docMk/>
            <pc:sldMk cId="240538978" sldId="256"/>
            <ac:spMk id="263" creationId="{5733C613-43DE-4FE1-9BB0-3899E5E8913A}"/>
          </ac:spMkLst>
        </pc:spChg>
        <pc:spChg chg="mod">
          <ac:chgData name="Luke Rowe" userId="ecac5ddd2681692b" providerId="LiveId" clId="{356FCB6B-4813-48D4-B354-C3F92C88D59E}" dt="2020-11-03T06:18:06.578" v="54" actId="20577"/>
          <ac:spMkLst>
            <pc:docMk/>
            <pc:sldMk cId="240538978" sldId="256"/>
            <ac:spMk id="268" creationId="{16CE0A1C-FC52-40C5-9B24-28EEEA3A7423}"/>
          </ac:spMkLst>
        </pc:spChg>
        <pc:spChg chg="mod">
          <ac:chgData name="Luke Rowe" userId="ecac5ddd2681692b" providerId="LiveId" clId="{356FCB6B-4813-48D4-B354-C3F92C88D59E}" dt="2020-11-03T06:18:10.117" v="56" actId="20577"/>
          <ac:spMkLst>
            <pc:docMk/>
            <pc:sldMk cId="240538978" sldId="256"/>
            <ac:spMk id="270" creationId="{578E6D2C-F3E0-498C-8F68-AE3E3F5D0CD9}"/>
          </ac:spMkLst>
        </pc:spChg>
        <pc:spChg chg="mod">
          <ac:chgData name="Luke Rowe" userId="ecac5ddd2681692b" providerId="LiveId" clId="{356FCB6B-4813-48D4-B354-C3F92C88D59E}" dt="2020-11-03T06:13:01.345" v="5" actId="20577"/>
          <ac:spMkLst>
            <pc:docMk/>
            <pc:sldMk cId="240538978" sldId="256"/>
            <ac:spMk id="274" creationId="{2A284B14-5348-4D7D-BA32-0198AFE0D739}"/>
          </ac:spMkLst>
        </pc:spChg>
        <pc:spChg chg="mod">
          <ac:chgData name="Luke Rowe" userId="ecac5ddd2681692b" providerId="LiveId" clId="{356FCB6B-4813-48D4-B354-C3F92C88D59E}" dt="2020-11-03T06:13:49.687" v="42" actId="1076"/>
          <ac:spMkLst>
            <pc:docMk/>
            <pc:sldMk cId="240538978" sldId="256"/>
            <ac:spMk id="288" creationId="{4B8B1CF7-CF87-424C-8955-59C2CAB73842}"/>
          </ac:spMkLst>
        </pc:spChg>
        <pc:cxnChg chg="add mod">
          <ac:chgData name="Luke Rowe" userId="ecac5ddd2681692b" providerId="LiveId" clId="{356FCB6B-4813-48D4-B354-C3F92C88D59E}" dt="2020-11-03T06:16:56.036" v="47" actId="208"/>
          <ac:cxnSpMkLst>
            <pc:docMk/>
            <pc:sldMk cId="240538978" sldId="256"/>
            <ac:cxnSpMk id="6" creationId="{FDEDAAC1-D1E7-4928-8F3C-383961BA465A}"/>
          </ac:cxnSpMkLst>
        </pc:cxnChg>
        <pc:cxnChg chg="add mod">
          <ac:chgData name="Luke Rowe" userId="ecac5ddd2681692b" providerId="LiveId" clId="{356FCB6B-4813-48D4-B354-C3F92C88D59E}" dt="2020-11-03T06:17:22.545" v="49" actId="208"/>
          <ac:cxnSpMkLst>
            <pc:docMk/>
            <pc:sldMk cId="240538978" sldId="256"/>
            <ac:cxnSpMk id="10" creationId="{669828D9-270A-4EBC-9013-1D0C13C73B6E}"/>
          </ac:cxnSpMkLst>
        </pc:cxnChg>
        <pc:cxnChg chg="add mod">
          <ac:chgData name="Luke Rowe" userId="ecac5ddd2681692b" providerId="LiveId" clId="{356FCB6B-4813-48D4-B354-C3F92C88D59E}" dt="2020-11-03T06:17:45.360" v="52" actId="14100"/>
          <ac:cxnSpMkLst>
            <pc:docMk/>
            <pc:sldMk cId="240538978" sldId="256"/>
            <ac:cxnSpMk id="138" creationId="{955F7160-6776-4988-807B-BE2B4E5A202E}"/>
          </ac:cxnSpMkLst>
        </pc:cxnChg>
        <pc:cxnChg chg="del mod">
          <ac:chgData name="Luke Rowe" userId="ecac5ddd2681692b" providerId="LiveId" clId="{356FCB6B-4813-48D4-B354-C3F92C88D59E}" dt="2020-11-03T06:15:41.154" v="45" actId="478"/>
          <ac:cxnSpMkLst>
            <pc:docMk/>
            <pc:sldMk cId="240538978" sldId="256"/>
            <ac:cxnSpMk id="278" creationId="{5ED3454B-C83F-4146-95E8-F28589DD21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BA7A-3DD4-44BB-A05E-F570436A9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34249-14B4-4F5D-9276-1A9F43A0C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ABCA-80CC-4EB8-9DC7-CBEF8DF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83A3-3901-44DC-9A6F-AF887059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1DCD-4CA9-4504-A71B-804F8FCD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83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DCF-BB01-48EC-A60F-4A4D765F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A1759-F70B-4157-A9C1-258F12525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1C01-3492-4032-994A-0D2E2474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6558-7EE5-43DB-B520-1E14D3C5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C4F-DEC6-4DB7-96D1-528A9CC9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2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42CA5-681C-46AD-9893-0A5F17126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B7BA5-5417-40C0-B905-969A013BB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943C-79E7-40E9-B2C9-861AF491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738B-C2FB-4CCF-BFD7-7C28764F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A85A-E644-4574-A0D8-329FD1CE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35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94E1-9E66-4FEC-939C-BEC3CB03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C0D7-894F-4CDB-8EC6-E42EC712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3D76-D972-414A-A16C-21439489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A993-C726-43C0-ADD3-8CC21144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BCCC-B2E5-466E-B758-6DA7F91B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6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0675-6A91-4CF3-A5D4-A8B75D00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B6255-6CEF-4DAD-9A55-0B38CFEB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61A4-DFAC-4531-868E-867F459D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32C4-FB53-49F8-9F72-014331C6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F341-2E90-49CC-8146-C684034E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81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92CB-E5CE-4C36-8FFE-94DE602A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D2DA-0E0E-4CFE-992A-453A112C8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C028C-D5DD-43C3-93B0-A50C1C27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929A2-6BBF-47A6-A493-50362CEF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1B287-D040-40B7-86F8-0F2152B0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467A-8BDA-42B2-9A7F-DA75F9E7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45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7E59-5AEF-4BA7-910D-2BB9E4C2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D068-F503-449E-9501-4253F418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79D36-40E8-4A30-8D49-DD38D1625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727C4-BAD2-4D7B-986E-B8760A608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20217-5195-4218-9BD7-55C912526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16222-7DC4-488D-BCB0-F68C2885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AF100-AD8A-4FC6-81EB-F270DC92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EBB34-E456-484B-B94B-6799F57F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84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09DF-C815-47F9-9B4F-AF15DDC2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744A0-69A2-4FE4-BBF0-3992594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F951C-1FD1-45CA-9649-29995015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46F10-2A02-442C-A7DE-DE6838D1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68B67-D02A-40F4-BC47-790D1C79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FD921-B5DF-44EA-8C90-95C74861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A17E5-8319-46F3-B0BA-E35DCED8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11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CE66-5B38-43B0-B59A-DA94EAD7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97E0-ADAE-4F44-9BA0-443279E0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FF26E-A3FA-4BD2-A40C-73A51FAD1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9D80-B1CB-49E9-BD49-5A1CBEA4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C5EE-5ED7-4D52-AA3B-6FA813DE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9E215-8228-4496-97B4-D0962F77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9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7ABD-FF0E-431F-B857-BD18D174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FE3ED-0BAB-42F8-B5F0-D8BF3F4A0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72DDF-A221-4690-8634-DADE75C85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3627-9FCD-4DA5-9ED1-FB5A7EA3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C824-9817-4057-AB58-BA4ABE9F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29CA6-5257-4FA3-B424-D11D26A5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98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D5966-B527-4A6A-A749-50D6F20F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30D0-70BF-4CD9-8F4E-7F94D629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C02B-828B-49A3-B16A-CBA7D2C85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AADB-F276-45DE-A27C-37D4963034C3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B4D0-8049-4F5D-A834-A4D8CD4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1890-F69B-46B6-99AF-5436DE06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E92C-EEC2-456B-B25D-36FB7CD72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0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1F9972AD-2640-4862-B97D-A3606C2994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49767" y="3638607"/>
            <a:ext cx="1151278" cy="117430"/>
          </a:xfrm>
          <a:prstGeom prst="bentConnector3">
            <a:avLst>
              <a:gd name="adj1" fmla="val 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118CD84E-3A02-4825-ADF0-3D30F03E80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26225" y="3644563"/>
            <a:ext cx="1151278" cy="117430"/>
          </a:xfrm>
          <a:prstGeom prst="bentConnector3">
            <a:avLst>
              <a:gd name="adj1" fmla="val 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51A534A8-B818-40BF-8930-34CF5C472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93745" y="3638607"/>
            <a:ext cx="1151278" cy="117430"/>
          </a:xfrm>
          <a:prstGeom prst="bentConnector3">
            <a:avLst>
              <a:gd name="adj1" fmla="val 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15C56C45-251A-4011-AED8-16D1CB30635F}"/>
              </a:ext>
            </a:extLst>
          </p:cNvPr>
          <p:cNvCxnSpPr>
            <a:cxnSpLocks/>
            <a:endCxn id="121" idx="5"/>
          </p:cNvCxnSpPr>
          <p:nvPr/>
        </p:nvCxnSpPr>
        <p:spPr>
          <a:xfrm rot="5400000" flipH="1" flipV="1">
            <a:off x="4308304" y="3642380"/>
            <a:ext cx="1163189" cy="121797"/>
          </a:xfrm>
          <a:prstGeom prst="bentConnector3">
            <a:avLst>
              <a:gd name="adj1" fmla="val 14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ED05E567-25A8-4E38-AE01-7900A2BBCAD6}"/>
              </a:ext>
            </a:extLst>
          </p:cNvPr>
          <p:cNvCxnSpPr>
            <a:cxnSpLocks/>
            <a:endCxn id="125" idx="5"/>
          </p:cNvCxnSpPr>
          <p:nvPr/>
        </p:nvCxnSpPr>
        <p:spPr>
          <a:xfrm rot="5400000" flipH="1" flipV="1">
            <a:off x="4900455" y="3638607"/>
            <a:ext cx="1151278" cy="117430"/>
          </a:xfrm>
          <a:prstGeom prst="bentConnector3">
            <a:avLst>
              <a:gd name="adj1" fmla="val 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D075C99-8454-4DFE-BA75-A921C20E3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30"/>
          <a:stretch/>
        </p:blipFill>
        <p:spPr>
          <a:xfrm>
            <a:off x="4551151" y="6099950"/>
            <a:ext cx="3089697" cy="6333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0A051C-8D5D-4C92-8946-FE3702E2F632}"/>
              </a:ext>
            </a:extLst>
          </p:cNvPr>
          <p:cNvSpPr/>
          <p:nvPr/>
        </p:nvSpPr>
        <p:spPr>
          <a:xfrm>
            <a:off x="3632661" y="5395303"/>
            <a:ext cx="803299" cy="30791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badi Extra Light" panose="020B0604020202020204" pitchFamily="34" charset="0"/>
                <a:cs typeface="Times New Roman" panose="02020603050405020304" pitchFamily="18" charset="0"/>
              </a:rPr>
              <a:t>Donald</a:t>
            </a:r>
            <a:endParaRPr lang="en-CA" sz="1600" dirty="0">
              <a:latin typeface="Abadi Extra Light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EE3BC-3E93-4C59-864E-1B78B49D369A}"/>
              </a:ext>
            </a:extLst>
          </p:cNvPr>
          <p:cNvSpPr/>
          <p:nvPr/>
        </p:nvSpPr>
        <p:spPr>
          <a:xfrm>
            <a:off x="4435960" y="5394736"/>
            <a:ext cx="742868" cy="30791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badi Extra Light" panose="020B0204020104020204" pitchFamily="34" charset="0"/>
                <a:cs typeface="Times New Roman" panose="02020603050405020304" pitchFamily="18" charset="0"/>
              </a:rPr>
              <a:t>Trump</a:t>
            </a:r>
            <a:endParaRPr lang="en-CA" sz="1600" dirty="0"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47674-AC76-4F57-AFE1-95403B736A42}"/>
              </a:ext>
            </a:extLst>
          </p:cNvPr>
          <p:cNvSpPr/>
          <p:nvPr/>
        </p:nvSpPr>
        <p:spPr>
          <a:xfrm>
            <a:off x="5178829" y="5395303"/>
            <a:ext cx="430942" cy="30791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badi Extra Light" panose="020B0204020104020204" pitchFamily="34" charset="0"/>
                <a:cs typeface="Times New Roman" panose="02020603050405020304" pitchFamily="18" charset="0"/>
              </a:rPr>
              <a:t>for</a:t>
            </a:r>
            <a:endParaRPr lang="en-CA" sz="1600" dirty="0"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CC72F-FB14-4E21-9E4E-B68C52854622}"/>
              </a:ext>
            </a:extLst>
          </p:cNvPr>
          <p:cNvSpPr/>
          <p:nvPr/>
        </p:nvSpPr>
        <p:spPr>
          <a:xfrm>
            <a:off x="5609771" y="5395303"/>
            <a:ext cx="973118" cy="30791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badi Extra Light" panose="020B0204020104020204" pitchFamily="34" charset="0"/>
                <a:cs typeface="Times New Roman" panose="02020603050405020304" pitchFamily="18" charset="0"/>
              </a:rPr>
              <a:t>president</a:t>
            </a:r>
            <a:endParaRPr lang="en-CA" sz="1600" dirty="0"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FC3F0D-4D6E-4C67-B1F0-399E58EBCB9C}"/>
              </a:ext>
            </a:extLst>
          </p:cNvPr>
          <p:cNvSpPr/>
          <p:nvPr/>
        </p:nvSpPr>
        <p:spPr>
          <a:xfrm>
            <a:off x="6582889" y="5395303"/>
            <a:ext cx="1326603" cy="30791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badi Extra Light" panose="020B0204020104020204" pitchFamily="34" charset="0"/>
                <a:cs typeface="Times New Roman" panose="02020603050405020304" pitchFamily="18" charset="0"/>
              </a:rPr>
              <a:t>#MAGA2020</a:t>
            </a:r>
            <a:endParaRPr lang="en-CA" sz="1600" dirty="0"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044155-8466-41AE-A9EE-F707371E1E84}"/>
              </a:ext>
            </a:extLst>
          </p:cNvPr>
          <p:cNvSpPr/>
          <p:nvPr/>
        </p:nvSpPr>
        <p:spPr>
          <a:xfrm>
            <a:off x="7909492" y="5395757"/>
            <a:ext cx="697015" cy="30791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badi Extra Light" panose="020B0204020104020204" pitchFamily="34" charset="0"/>
                <a:cs typeface="Times New Roman" panose="02020603050405020304" pitchFamily="18" charset="0"/>
              </a:rPr>
              <a:t>vote</a:t>
            </a:r>
            <a:endParaRPr lang="en-CA" sz="1600" dirty="0"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94F261-3746-447C-9B39-75481A8A50E7}"/>
              </a:ext>
            </a:extLst>
          </p:cNvPr>
          <p:cNvCxnSpPr>
            <a:cxnSpLocks/>
          </p:cNvCxnSpPr>
          <p:nvPr/>
        </p:nvCxnSpPr>
        <p:spPr>
          <a:xfrm flipH="1">
            <a:off x="6582891" y="5395303"/>
            <a:ext cx="213029" cy="307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36534A-999D-477B-B02C-03CBFE8757D6}"/>
              </a:ext>
            </a:extLst>
          </p:cNvPr>
          <p:cNvCxnSpPr>
            <a:cxnSpLocks/>
          </p:cNvCxnSpPr>
          <p:nvPr/>
        </p:nvCxnSpPr>
        <p:spPr>
          <a:xfrm flipH="1">
            <a:off x="6716892" y="5394849"/>
            <a:ext cx="213029" cy="307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485316-8854-462F-A81A-7B3707C48CDC}"/>
              </a:ext>
            </a:extLst>
          </p:cNvPr>
          <p:cNvCxnSpPr>
            <a:cxnSpLocks/>
          </p:cNvCxnSpPr>
          <p:nvPr/>
        </p:nvCxnSpPr>
        <p:spPr>
          <a:xfrm flipH="1">
            <a:off x="7141537" y="5403162"/>
            <a:ext cx="213029" cy="307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57072D-0EE0-4013-8928-251D487021FA}"/>
              </a:ext>
            </a:extLst>
          </p:cNvPr>
          <p:cNvCxnSpPr>
            <a:cxnSpLocks/>
          </p:cNvCxnSpPr>
          <p:nvPr/>
        </p:nvCxnSpPr>
        <p:spPr>
          <a:xfrm flipH="1">
            <a:off x="7289440" y="5395076"/>
            <a:ext cx="213029" cy="307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3E6472-B808-4122-9249-1C473ADFA0D8}"/>
              </a:ext>
            </a:extLst>
          </p:cNvPr>
          <p:cNvCxnSpPr>
            <a:cxnSpLocks/>
          </p:cNvCxnSpPr>
          <p:nvPr/>
        </p:nvCxnSpPr>
        <p:spPr>
          <a:xfrm flipH="1">
            <a:off x="7429373" y="5395076"/>
            <a:ext cx="213029" cy="307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6AA089-D570-4C27-9A5A-37E5797C0A30}"/>
              </a:ext>
            </a:extLst>
          </p:cNvPr>
          <p:cNvCxnSpPr>
            <a:cxnSpLocks/>
          </p:cNvCxnSpPr>
          <p:nvPr/>
        </p:nvCxnSpPr>
        <p:spPr>
          <a:xfrm flipH="1">
            <a:off x="7571148" y="5403162"/>
            <a:ext cx="213029" cy="307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36A351-63EB-488F-92EC-27D38F9A2EDE}"/>
              </a:ext>
            </a:extLst>
          </p:cNvPr>
          <p:cNvCxnSpPr>
            <a:cxnSpLocks/>
          </p:cNvCxnSpPr>
          <p:nvPr/>
        </p:nvCxnSpPr>
        <p:spPr>
          <a:xfrm flipH="1">
            <a:off x="7704776" y="5394849"/>
            <a:ext cx="213029" cy="307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AAE444-CBA2-4CE5-825D-F7A59A8EBAFF}"/>
              </a:ext>
            </a:extLst>
          </p:cNvPr>
          <p:cNvCxnSpPr>
            <a:cxnSpLocks/>
          </p:cNvCxnSpPr>
          <p:nvPr/>
        </p:nvCxnSpPr>
        <p:spPr>
          <a:xfrm flipH="1">
            <a:off x="6861712" y="5394849"/>
            <a:ext cx="213029" cy="307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5968D5-DBA7-4623-A931-3157F43DC25B}"/>
              </a:ext>
            </a:extLst>
          </p:cNvPr>
          <p:cNvCxnSpPr>
            <a:cxnSpLocks/>
          </p:cNvCxnSpPr>
          <p:nvPr/>
        </p:nvCxnSpPr>
        <p:spPr>
          <a:xfrm flipH="1">
            <a:off x="6996040" y="5394849"/>
            <a:ext cx="213029" cy="307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B45D7664-C798-4E98-8EBF-043D514E02CC}"/>
              </a:ext>
            </a:extLst>
          </p:cNvPr>
          <p:cNvSpPr/>
          <p:nvPr/>
        </p:nvSpPr>
        <p:spPr>
          <a:xfrm>
            <a:off x="4277985" y="6099950"/>
            <a:ext cx="112222" cy="6333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BF739F-547E-4C32-A580-802E719EFAF5}"/>
              </a:ext>
            </a:extLst>
          </p:cNvPr>
          <p:cNvSpPr txBox="1"/>
          <p:nvPr/>
        </p:nvSpPr>
        <p:spPr>
          <a:xfrm>
            <a:off x="3764097" y="6289674"/>
            <a:ext cx="706582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Input</a:t>
            </a:r>
            <a:endParaRPr lang="en-CA" sz="1050" dirty="0">
              <a:latin typeface="+mj-lt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DAC71189-55CF-4CF6-A7BB-5FB73F8F1839}"/>
              </a:ext>
            </a:extLst>
          </p:cNvPr>
          <p:cNvSpPr/>
          <p:nvPr/>
        </p:nvSpPr>
        <p:spPr>
          <a:xfrm>
            <a:off x="3412357" y="5394849"/>
            <a:ext cx="93366" cy="3079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5EBF43-6692-446F-859A-EE5D2749E1E3}"/>
              </a:ext>
            </a:extLst>
          </p:cNvPr>
          <p:cNvSpPr txBox="1"/>
          <p:nvPr/>
        </p:nvSpPr>
        <p:spPr>
          <a:xfrm>
            <a:off x="2133683" y="5403162"/>
            <a:ext cx="1235165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Clean and tokenize</a:t>
            </a:r>
            <a:endParaRPr lang="en-CA" sz="1050" dirty="0">
              <a:latin typeface="+mj-l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44E091-98B6-4138-8A48-6E74ABF761E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31672" y="5108229"/>
            <a:ext cx="2639" cy="28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0A9B1E-D00D-4CC3-8CBD-1202C41A8727}"/>
              </a:ext>
            </a:extLst>
          </p:cNvPr>
          <p:cNvCxnSpPr>
            <a:stCxn id="4" idx="0"/>
            <a:endCxn id="11" idx="2"/>
          </p:cNvCxnSpPr>
          <p:nvPr/>
        </p:nvCxnSpPr>
        <p:spPr>
          <a:xfrm flipV="1">
            <a:off x="6096000" y="5703213"/>
            <a:ext cx="330" cy="39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B61791-CAC6-48F5-8A7B-24385101AC95}"/>
              </a:ext>
            </a:extLst>
          </p:cNvPr>
          <p:cNvCxnSpPr>
            <a:stCxn id="7" idx="0"/>
          </p:cNvCxnSpPr>
          <p:nvPr/>
        </p:nvCxnSpPr>
        <p:spPr>
          <a:xfrm flipV="1">
            <a:off x="4807394" y="5108229"/>
            <a:ext cx="0" cy="28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374C0A-A34C-400E-8A36-6EFD0911875C}"/>
              </a:ext>
            </a:extLst>
          </p:cNvPr>
          <p:cNvCxnSpPr>
            <a:stCxn id="9" idx="0"/>
          </p:cNvCxnSpPr>
          <p:nvPr/>
        </p:nvCxnSpPr>
        <p:spPr>
          <a:xfrm flipV="1">
            <a:off x="5394300" y="5108229"/>
            <a:ext cx="0" cy="28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D72F36-2A5F-46CC-BF2E-58ACD1DF4B4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95999" y="5108229"/>
            <a:ext cx="331" cy="28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0D5DDC-6A2B-4DD5-A6BB-81F6694EBF28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8252913" y="5108229"/>
            <a:ext cx="5087" cy="28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23EF463-5505-4FC6-B114-F4C6EAC666D3}"/>
              </a:ext>
            </a:extLst>
          </p:cNvPr>
          <p:cNvSpPr/>
          <p:nvPr/>
        </p:nvSpPr>
        <p:spPr>
          <a:xfrm>
            <a:off x="4006733" y="4268643"/>
            <a:ext cx="49877" cy="8395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24A5BE-4DFA-4AE4-ACD5-DA94C079F573}"/>
              </a:ext>
            </a:extLst>
          </p:cNvPr>
          <p:cNvSpPr/>
          <p:nvPr/>
        </p:nvSpPr>
        <p:spPr>
          <a:xfrm>
            <a:off x="4782115" y="4268643"/>
            <a:ext cx="49877" cy="8395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F9DD43-F741-4E4B-9700-B44C39F4D0DD}"/>
              </a:ext>
            </a:extLst>
          </p:cNvPr>
          <p:cNvSpPr/>
          <p:nvPr/>
        </p:nvSpPr>
        <p:spPr>
          <a:xfrm>
            <a:off x="5365985" y="4268643"/>
            <a:ext cx="49877" cy="8395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7932EE-CDBB-4647-9F7E-18958E1D2FD6}"/>
              </a:ext>
            </a:extLst>
          </p:cNvPr>
          <p:cNvSpPr/>
          <p:nvPr/>
        </p:nvSpPr>
        <p:spPr>
          <a:xfrm>
            <a:off x="6071060" y="4268643"/>
            <a:ext cx="49877" cy="8395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668CAF-B6EF-40E1-ABD0-B6AE82E9372C}"/>
              </a:ext>
            </a:extLst>
          </p:cNvPr>
          <p:cNvSpPr/>
          <p:nvPr/>
        </p:nvSpPr>
        <p:spPr>
          <a:xfrm>
            <a:off x="8227974" y="4268643"/>
            <a:ext cx="49877" cy="8395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E9C3C98B-181E-4A29-B2C4-B616B3F4AE6F}"/>
              </a:ext>
            </a:extLst>
          </p:cNvPr>
          <p:cNvSpPr/>
          <p:nvPr/>
        </p:nvSpPr>
        <p:spPr>
          <a:xfrm>
            <a:off x="3640404" y="4284870"/>
            <a:ext cx="192124" cy="8395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FBE828-3F63-45CF-86F5-F25B67160C65}"/>
              </a:ext>
            </a:extLst>
          </p:cNvPr>
          <p:cNvSpPr txBox="1"/>
          <p:nvPr/>
        </p:nvSpPr>
        <p:spPr>
          <a:xfrm>
            <a:off x="2455776" y="4485585"/>
            <a:ext cx="1609265" cy="577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Embedding layer</a:t>
            </a:r>
          </a:p>
          <a:p>
            <a:r>
              <a:rPr lang="en-US" sz="1050" dirty="0">
                <a:latin typeface="+mj-lt"/>
              </a:rPr>
              <a:t>(pre-trained with word2vec)</a:t>
            </a:r>
            <a:endParaRPr lang="en-CA" sz="1050" dirty="0">
              <a:latin typeface="+mj-lt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B07CA49-03AA-4F94-8C0F-191E51AF7770}"/>
              </a:ext>
            </a:extLst>
          </p:cNvPr>
          <p:cNvCxnSpPr/>
          <p:nvPr/>
        </p:nvCxnSpPr>
        <p:spPr>
          <a:xfrm flipH="1" flipV="1">
            <a:off x="4033588" y="3981286"/>
            <a:ext cx="2639" cy="28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D08B5AD-A057-418F-B2F9-451575EDB75A}"/>
              </a:ext>
            </a:extLst>
          </p:cNvPr>
          <p:cNvCxnSpPr/>
          <p:nvPr/>
        </p:nvCxnSpPr>
        <p:spPr>
          <a:xfrm flipV="1">
            <a:off x="4807053" y="3981286"/>
            <a:ext cx="0" cy="28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013180-C9CF-4A22-8159-3F23C8969272}"/>
              </a:ext>
            </a:extLst>
          </p:cNvPr>
          <p:cNvCxnSpPr/>
          <p:nvPr/>
        </p:nvCxnSpPr>
        <p:spPr>
          <a:xfrm flipV="1">
            <a:off x="5393035" y="3981286"/>
            <a:ext cx="0" cy="28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253A53-7C59-4FC1-9C97-5A5D45E2B08E}"/>
              </a:ext>
            </a:extLst>
          </p:cNvPr>
          <p:cNvCxnSpPr/>
          <p:nvPr/>
        </p:nvCxnSpPr>
        <p:spPr>
          <a:xfrm flipV="1">
            <a:off x="6095998" y="3981286"/>
            <a:ext cx="0" cy="28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02DCD3-B84F-4DC6-91A9-7E720F562B64}"/>
              </a:ext>
            </a:extLst>
          </p:cNvPr>
          <p:cNvCxnSpPr/>
          <p:nvPr/>
        </p:nvCxnSpPr>
        <p:spPr>
          <a:xfrm flipV="1">
            <a:off x="8252912" y="3981286"/>
            <a:ext cx="0" cy="28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A99D73A-CFE3-403C-A1BF-3FC662278F92}"/>
              </a:ext>
            </a:extLst>
          </p:cNvPr>
          <p:cNvSpPr/>
          <p:nvPr/>
        </p:nvSpPr>
        <p:spPr>
          <a:xfrm>
            <a:off x="3832528" y="3587486"/>
            <a:ext cx="406570" cy="3967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EDE535C-492A-47CB-8231-06419BD1D6AD}"/>
                  </a:ext>
                </a:extLst>
              </p:cNvPr>
              <p:cNvSpPr txBox="1"/>
              <p:nvPr/>
            </p:nvSpPr>
            <p:spPr>
              <a:xfrm>
                <a:off x="3905021" y="3674767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EDE535C-492A-47CB-8231-06419BD1D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021" y="3674767"/>
                <a:ext cx="320040" cy="224357"/>
              </a:xfrm>
              <a:prstGeom prst="rect">
                <a:avLst/>
              </a:prstGeom>
              <a:blipFill>
                <a:blip r:embed="rId3"/>
                <a:stretch>
                  <a:fillRect l="-17308" t="-8108" r="-13462" b="-54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DF2607B0-2C92-4B98-A4E2-0E2912995E1C}"/>
              </a:ext>
            </a:extLst>
          </p:cNvPr>
          <p:cNvSpPr/>
          <p:nvPr/>
        </p:nvSpPr>
        <p:spPr>
          <a:xfrm>
            <a:off x="4607757" y="3587486"/>
            <a:ext cx="406570" cy="3967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9044691-AB51-4AA9-9156-69C116BB30A0}"/>
                  </a:ext>
                </a:extLst>
              </p:cNvPr>
              <p:cNvSpPr txBox="1"/>
              <p:nvPr/>
            </p:nvSpPr>
            <p:spPr>
              <a:xfrm>
                <a:off x="4680250" y="3674767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9044691-AB51-4AA9-9156-69C116BB3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50" y="3674767"/>
                <a:ext cx="320040" cy="224357"/>
              </a:xfrm>
              <a:prstGeom prst="rect">
                <a:avLst/>
              </a:prstGeom>
              <a:blipFill>
                <a:blip r:embed="rId4"/>
                <a:stretch>
                  <a:fillRect l="-17308" t="-8108" r="-13462" b="-54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2B8512F1-A5CD-45FE-B3F4-5FB9DEA07EF3}"/>
              </a:ext>
            </a:extLst>
          </p:cNvPr>
          <p:cNvSpPr/>
          <p:nvPr/>
        </p:nvSpPr>
        <p:spPr>
          <a:xfrm>
            <a:off x="5189750" y="3588478"/>
            <a:ext cx="406570" cy="3967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A737A4-FBEC-48E8-A25D-9A80BD1654B1}"/>
                  </a:ext>
                </a:extLst>
              </p:cNvPr>
              <p:cNvSpPr txBox="1"/>
              <p:nvPr/>
            </p:nvSpPr>
            <p:spPr>
              <a:xfrm>
                <a:off x="5262243" y="3675759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A737A4-FBEC-48E8-A25D-9A80BD165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243" y="3675759"/>
                <a:ext cx="320040" cy="224357"/>
              </a:xfrm>
              <a:prstGeom prst="rect">
                <a:avLst/>
              </a:prstGeom>
              <a:blipFill>
                <a:blip r:embed="rId5"/>
                <a:stretch>
                  <a:fillRect l="-15094" t="-8108" r="-13208" b="-54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FD7A6462-5313-480A-BC5E-3CAE0C4B66D7}"/>
              </a:ext>
            </a:extLst>
          </p:cNvPr>
          <p:cNvSpPr/>
          <p:nvPr/>
        </p:nvSpPr>
        <p:spPr>
          <a:xfrm>
            <a:off x="5892713" y="3588478"/>
            <a:ext cx="406570" cy="3967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E18971-F3EB-477E-A1D3-ECC20C0F77A1}"/>
                  </a:ext>
                </a:extLst>
              </p:cNvPr>
              <p:cNvSpPr txBox="1"/>
              <p:nvPr/>
            </p:nvSpPr>
            <p:spPr>
              <a:xfrm>
                <a:off x="5965206" y="3675759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E18971-F3EB-477E-A1D3-ECC20C0F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206" y="3675759"/>
                <a:ext cx="320040" cy="224357"/>
              </a:xfrm>
              <a:prstGeom prst="rect">
                <a:avLst/>
              </a:prstGeom>
              <a:blipFill>
                <a:blip r:embed="rId6"/>
                <a:stretch>
                  <a:fillRect l="-17308" t="-8108" r="-13462" b="-54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E8BB7B9E-18E4-4023-BD5E-257C155877DB}"/>
              </a:ext>
            </a:extLst>
          </p:cNvPr>
          <p:cNvSpPr/>
          <p:nvPr/>
        </p:nvSpPr>
        <p:spPr>
          <a:xfrm>
            <a:off x="8049627" y="3584094"/>
            <a:ext cx="406570" cy="3967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85F5491-67E1-4F1A-AEA9-B72335E03814}"/>
                  </a:ext>
                </a:extLst>
              </p:cNvPr>
              <p:cNvSpPr txBox="1"/>
              <p:nvPr/>
            </p:nvSpPr>
            <p:spPr>
              <a:xfrm>
                <a:off x="8122119" y="3671375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85F5491-67E1-4F1A-AEA9-B72335E03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19" y="3671375"/>
                <a:ext cx="320040" cy="224357"/>
              </a:xfrm>
              <a:prstGeom prst="rect">
                <a:avLst/>
              </a:prstGeom>
              <a:blipFill>
                <a:blip r:embed="rId7"/>
                <a:stretch>
                  <a:fillRect l="-15094" t="-5405" r="-13208" b="-81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A18C670C-F3D1-4A62-87F8-9694BAA29CB4}"/>
              </a:ext>
            </a:extLst>
          </p:cNvPr>
          <p:cNvSpPr/>
          <p:nvPr/>
        </p:nvSpPr>
        <p:spPr>
          <a:xfrm>
            <a:off x="3110837" y="3581719"/>
            <a:ext cx="406570" cy="3967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76E2CF4-014B-4615-AF8E-DE0BBAA7E937}"/>
                  </a:ext>
                </a:extLst>
              </p:cNvPr>
              <p:cNvSpPr txBox="1"/>
              <p:nvPr/>
            </p:nvSpPr>
            <p:spPr>
              <a:xfrm>
                <a:off x="3183330" y="3669000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76E2CF4-014B-4615-AF8E-DE0BBAA7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330" y="3669000"/>
                <a:ext cx="320040" cy="224357"/>
              </a:xfrm>
              <a:prstGeom prst="rect">
                <a:avLst/>
              </a:prstGeom>
              <a:blipFill>
                <a:blip r:embed="rId8"/>
                <a:stretch>
                  <a:fillRect l="-15094" t="-8108" r="-13208" b="-54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E4A009F-0729-4844-972D-2E61AE839C0D}"/>
              </a:ext>
            </a:extLst>
          </p:cNvPr>
          <p:cNvCxnSpPr>
            <a:cxnSpLocks/>
            <a:stCxn id="98" idx="6"/>
            <a:endCxn id="78" idx="2"/>
          </p:cNvCxnSpPr>
          <p:nvPr/>
        </p:nvCxnSpPr>
        <p:spPr>
          <a:xfrm>
            <a:off x="3517407" y="3780088"/>
            <a:ext cx="315121" cy="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921F34-D8C3-4EE3-B15C-7D5E61C099CD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>
            <a:off x="4239098" y="3785855"/>
            <a:ext cx="368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43D5900-904B-451D-BC35-BE6FC25356D5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5014327" y="3785855"/>
            <a:ext cx="175423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0266D95-3514-4915-BFEF-FC594370C784}"/>
              </a:ext>
            </a:extLst>
          </p:cNvPr>
          <p:cNvCxnSpPr>
            <a:stCxn id="86" idx="6"/>
            <a:endCxn id="90" idx="2"/>
          </p:cNvCxnSpPr>
          <p:nvPr/>
        </p:nvCxnSpPr>
        <p:spPr>
          <a:xfrm>
            <a:off x="5596320" y="3786847"/>
            <a:ext cx="296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843970-842F-4943-839C-0FA70B85B035}"/>
              </a:ext>
            </a:extLst>
          </p:cNvPr>
          <p:cNvCxnSpPr>
            <a:stCxn id="90" idx="6"/>
            <a:endCxn id="94" idx="2"/>
          </p:cNvCxnSpPr>
          <p:nvPr/>
        </p:nvCxnSpPr>
        <p:spPr>
          <a:xfrm flipV="1">
            <a:off x="6299283" y="3782463"/>
            <a:ext cx="1750344" cy="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4C3848CD-E781-4703-9757-1BCC759CB8AF}"/>
              </a:ext>
            </a:extLst>
          </p:cNvPr>
          <p:cNvSpPr/>
          <p:nvPr/>
        </p:nvSpPr>
        <p:spPr>
          <a:xfrm>
            <a:off x="3818491" y="2786146"/>
            <a:ext cx="406570" cy="396738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885BA0B-3A94-4F95-AD58-F61BCF522239}"/>
                  </a:ext>
                </a:extLst>
              </p:cNvPr>
              <p:cNvSpPr txBox="1"/>
              <p:nvPr/>
            </p:nvSpPr>
            <p:spPr>
              <a:xfrm>
                <a:off x="3890984" y="2873427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885BA0B-3A94-4F95-AD58-F61BCF522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84" y="2873427"/>
                <a:ext cx="320040" cy="224357"/>
              </a:xfrm>
              <a:prstGeom prst="rect">
                <a:avLst/>
              </a:prstGeom>
              <a:blipFill>
                <a:blip r:embed="rId9"/>
                <a:stretch>
                  <a:fillRect l="-16981" t="-5405" r="-15094" b="-243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335A2412-9C20-4774-B577-B092C2C4E2CD}"/>
              </a:ext>
            </a:extLst>
          </p:cNvPr>
          <p:cNvSpPr/>
          <p:nvPr/>
        </p:nvSpPr>
        <p:spPr>
          <a:xfrm>
            <a:off x="4603768" y="2783046"/>
            <a:ext cx="406570" cy="396738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32A67D9-DA53-4C40-9DA4-A6875F4F0082}"/>
                  </a:ext>
                </a:extLst>
              </p:cNvPr>
              <p:cNvSpPr txBox="1"/>
              <p:nvPr/>
            </p:nvSpPr>
            <p:spPr>
              <a:xfrm>
                <a:off x="4676261" y="2870327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32A67D9-DA53-4C40-9DA4-A6875F4F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261" y="2870327"/>
                <a:ext cx="320040" cy="224357"/>
              </a:xfrm>
              <a:prstGeom prst="rect">
                <a:avLst/>
              </a:prstGeom>
              <a:blipFill>
                <a:blip r:embed="rId10"/>
                <a:stretch>
                  <a:fillRect l="-16981" t="-8108" r="-15094" b="-216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1F8FB75-8A87-4A59-8474-3F0E790C08F3}"/>
              </a:ext>
            </a:extLst>
          </p:cNvPr>
          <p:cNvSpPr/>
          <p:nvPr/>
        </p:nvSpPr>
        <p:spPr>
          <a:xfrm>
            <a:off x="5187780" y="2783046"/>
            <a:ext cx="406570" cy="396738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B3539E0-30BD-4278-9C21-EFC3FFC87BF1}"/>
                  </a:ext>
                </a:extLst>
              </p:cNvPr>
              <p:cNvSpPr txBox="1"/>
              <p:nvPr/>
            </p:nvSpPr>
            <p:spPr>
              <a:xfrm>
                <a:off x="5260273" y="2870327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B3539E0-30BD-4278-9C21-EFC3FFC87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273" y="2870327"/>
                <a:ext cx="320040" cy="224357"/>
              </a:xfrm>
              <a:prstGeom prst="rect">
                <a:avLst/>
              </a:prstGeom>
              <a:blipFill>
                <a:blip r:embed="rId11"/>
                <a:stretch>
                  <a:fillRect l="-19231" t="-8108" r="-15385" b="-216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>
            <a:extLst>
              <a:ext uri="{FF2B5EF4-FFF2-40B4-BE49-F238E27FC236}">
                <a16:creationId xmlns:a16="http://schemas.microsoft.com/office/drawing/2014/main" id="{A18AA924-8D1C-437B-8437-4D49D92AE5A9}"/>
              </a:ext>
            </a:extLst>
          </p:cNvPr>
          <p:cNvSpPr/>
          <p:nvPr/>
        </p:nvSpPr>
        <p:spPr>
          <a:xfrm>
            <a:off x="5887140" y="2785715"/>
            <a:ext cx="406570" cy="396738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FC1338C-6F80-414E-B28E-4E1AD2646323}"/>
                  </a:ext>
                </a:extLst>
              </p:cNvPr>
              <p:cNvSpPr txBox="1"/>
              <p:nvPr/>
            </p:nvSpPr>
            <p:spPr>
              <a:xfrm>
                <a:off x="5959633" y="2872996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FC1338C-6F80-414E-B28E-4E1AD2646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33" y="2872996"/>
                <a:ext cx="320040" cy="224357"/>
              </a:xfrm>
              <a:prstGeom prst="rect">
                <a:avLst/>
              </a:prstGeom>
              <a:blipFill>
                <a:blip r:embed="rId12"/>
                <a:stretch>
                  <a:fillRect l="-19231" t="-5405" r="-15385" b="-243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11012CA8-5618-4221-ACBC-998940574242}"/>
              </a:ext>
            </a:extLst>
          </p:cNvPr>
          <p:cNvSpPr/>
          <p:nvPr/>
        </p:nvSpPr>
        <p:spPr>
          <a:xfrm>
            <a:off x="8024689" y="2790239"/>
            <a:ext cx="406570" cy="396738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71F295F-C158-4F4C-A759-7A1F964F9D03}"/>
                  </a:ext>
                </a:extLst>
              </p:cNvPr>
              <p:cNvSpPr txBox="1"/>
              <p:nvPr/>
            </p:nvSpPr>
            <p:spPr>
              <a:xfrm>
                <a:off x="8097182" y="2877520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71F295F-C158-4F4C-A759-7A1F964F9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182" y="2877520"/>
                <a:ext cx="320040" cy="224357"/>
              </a:xfrm>
              <a:prstGeom prst="rect">
                <a:avLst/>
              </a:prstGeom>
              <a:blipFill>
                <a:blip r:embed="rId13"/>
                <a:stretch>
                  <a:fillRect l="-16981" t="-5405" r="-15094" b="-243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40C45DA9-C627-4DD1-A0B4-B8D739822862}"/>
              </a:ext>
            </a:extLst>
          </p:cNvPr>
          <p:cNvSpPr/>
          <p:nvPr/>
        </p:nvSpPr>
        <p:spPr>
          <a:xfrm>
            <a:off x="8710012" y="2790239"/>
            <a:ext cx="406570" cy="396738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D09152D-D2FF-421C-8C25-C990FC497C70}"/>
                  </a:ext>
                </a:extLst>
              </p:cNvPr>
              <p:cNvSpPr txBox="1"/>
              <p:nvPr/>
            </p:nvSpPr>
            <p:spPr>
              <a:xfrm>
                <a:off x="8782505" y="2877520"/>
                <a:ext cx="32004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CA" sz="1400" dirty="0">
                  <a:latin typeface="Abadi Extra Light" panose="020B0204020104020204" pitchFamily="34" charset="0"/>
                  <a:cs typeface="Biome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D09152D-D2FF-421C-8C25-C990FC497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05" y="2877520"/>
                <a:ext cx="320040" cy="224357"/>
              </a:xfrm>
              <a:prstGeom prst="rect">
                <a:avLst/>
              </a:prstGeom>
              <a:blipFill>
                <a:blip r:embed="rId14"/>
                <a:stretch>
                  <a:fillRect l="-19231" t="-5405" r="-15385" b="-243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53B42C7-F5C5-47DE-BBD1-2BE4B0D9FC72}"/>
              </a:ext>
            </a:extLst>
          </p:cNvPr>
          <p:cNvCxnSpPr>
            <a:stCxn id="137" idx="2"/>
            <a:endCxn id="133" idx="6"/>
          </p:cNvCxnSpPr>
          <p:nvPr/>
        </p:nvCxnSpPr>
        <p:spPr>
          <a:xfrm flipH="1">
            <a:off x="8431259" y="2988608"/>
            <a:ext cx="27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762BA67-51F7-424E-85EA-1C67283ACF67}"/>
              </a:ext>
            </a:extLst>
          </p:cNvPr>
          <p:cNvCxnSpPr>
            <a:stCxn id="133" idx="2"/>
            <a:endCxn id="129" idx="6"/>
          </p:cNvCxnSpPr>
          <p:nvPr/>
        </p:nvCxnSpPr>
        <p:spPr>
          <a:xfrm flipH="1" flipV="1">
            <a:off x="6293710" y="2984084"/>
            <a:ext cx="1730979" cy="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69A7860-A842-4613-B843-133C466FB8ED}"/>
              </a:ext>
            </a:extLst>
          </p:cNvPr>
          <p:cNvCxnSpPr>
            <a:stCxn id="129" idx="2"/>
            <a:endCxn id="125" idx="6"/>
          </p:cNvCxnSpPr>
          <p:nvPr/>
        </p:nvCxnSpPr>
        <p:spPr>
          <a:xfrm flipH="1" flipV="1">
            <a:off x="5594350" y="2981415"/>
            <a:ext cx="292790" cy="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73B523C-62E6-4C6B-B822-687DD67897C9}"/>
              </a:ext>
            </a:extLst>
          </p:cNvPr>
          <p:cNvCxnSpPr>
            <a:stCxn id="125" idx="2"/>
            <a:endCxn id="121" idx="6"/>
          </p:cNvCxnSpPr>
          <p:nvPr/>
        </p:nvCxnSpPr>
        <p:spPr>
          <a:xfrm flipH="1">
            <a:off x="5010338" y="2981415"/>
            <a:ext cx="17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BCD958F-40FD-48DC-83D1-E0E87F359974}"/>
              </a:ext>
            </a:extLst>
          </p:cNvPr>
          <p:cNvCxnSpPr>
            <a:stCxn id="121" idx="2"/>
            <a:endCxn id="117" idx="6"/>
          </p:cNvCxnSpPr>
          <p:nvPr/>
        </p:nvCxnSpPr>
        <p:spPr>
          <a:xfrm flipH="1">
            <a:off x="4225061" y="2981415"/>
            <a:ext cx="378707" cy="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33DE9AD-DCD8-462E-9326-EABAEE045E8F}"/>
              </a:ext>
            </a:extLst>
          </p:cNvPr>
          <p:cNvSpPr/>
          <p:nvPr/>
        </p:nvSpPr>
        <p:spPr>
          <a:xfrm>
            <a:off x="5713559" y="1886902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3FCEC9E-AF9A-445C-B0F0-611D12C18957}"/>
              </a:ext>
            </a:extLst>
          </p:cNvPr>
          <p:cNvSpPr/>
          <p:nvPr/>
        </p:nvSpPr>
        <p:spPr>
          <a:xfrm>
            <a:off x="5908094" y="1886902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C8497D3-E89B-49CF-9A7A-826A371E62B1}"/>
              </a:ext>
            </a:extLst>
          </p:cNvPr>
          <p:cNvSpPr/>
          <p:nvPr/>
        </p:nvSpPr>
        <p:spPr>
          <a:xfrm>
            <a:off x="6102629" y="1886902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A5443D-102B-4249-8AFA-50DC90AA9967}"/>
              </a:ext>
            </a:extLst>
          </p:cNvPr>
          <p:cNvSpPr/>
          <p:nvPr/>
        </p:nvSpPr>
        <p:spPr>
          <a:xfrm>
            <a:off x="6297684" y="1884301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423012-3AAB-4F0A-804F-92419BBF08D8}"/>
              </a:ext>
            </a:extLst>
          </p:cNvPr>
          <p:cNvSpPr/>
          <p:nvPr/>
        </p:nvSpPr>
        <p:spPr>
          <a:xfrm>
            <a:off x="6492219" y="1884301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118F09C7-4080-4D6C-8030-034937F30856}"/>
              </a:ext>
            </a:extLst>
          </p:cNvPr>
          <p:cNvSpPr/>
          <p:nvPr/>
        </p:nvSpPr>
        <p:spPr>
          <a:xfrm>
            <a:off x="6679334" y="1884301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8E4698D-1720-4BB1-BB8B-13870790DBF2}"/>
              </a:ext>
            </a:extLst>
          </p:cNvPr>
          <p:cNvSpPr/>
          <p:nvPr/>
        </p:nvSpPr>
        <p:spPr>
          <a:xfrm>
            <a:off x="4139146" y="1886902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D76ABFE-E626-4BF7-A866-42F88403E349}"/>
              </a:ext>
            </a:extLst>
          </p:cNvPr>
          <p:cNvSpPr/>
          <p:nvPr/>
        </p:nvSpPr>
        <p:spPr>
          <a:xfrm>
            <a:off x="4333681" y="1886902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369CE23-39E0-45D9-B6F0-9E67B2F9E697}"/>
              </a:ext>
            </a:extLst>
          </p:cNvPr>
          <p:cNvSpPr/>
          <p:nvPr/>
        </p:nvSpPr>
        <p:spPr>
          <a:xfrm>
            <a:off x="4528216" y="1886902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38654AB-5299-423D-A7E2-EB4A899A6257}"/>
              </a:ext>
            </a:extLst>
          </p:cNvPr>
          <p:cNvSpPr/>
          <p:nvPr/>
        </p:nvSpPr>
        <p:spPr>
          <a:xfrm>
            <a:off x="4723271" y="1884301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71FD50E6-F80E-442C-A523-A5BCCDD8CB57}"/>
              </a:ext>
            </a:extLst>
          </p:cNvPr>
          <p:cNvSpPr/>
          <p:nvPr/>
        </p:nvSpPr>
        <p:spPr>
          <a:xfrm>
            <a:off x="4917806" y="1884301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DD41E7D-F107-45D8-AF40-5CC6D1D4205B}"/>
              </a:ext>
            </a:extLst>
          </p:cNvPr>
          <p:cNvSpPr/>
          <p:nvPr/>
        </p:nvSpPr>
        <p:spPr>
          <a:xfrm>
            <a:off x="5113234" y="1884301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1" name="Left Bracket 250">
            <a:extLst>
              <a:ext uri="{FF2B5EF4-FFF2-40B4-BE49-F238E27FC236}">
                <a16:creationId xmlns:a16="http://schemas.microsoft.com/office/drawing/2014/main" id="{25A53EAD-18C2-41D8-8A8E-5E8A925FF132}"/>
              </a:ext>
            </a:extLst>
          </p:cNvPr>
          <p:cNvSpPr/>
          <p:nvPr/>
        </p:nvSpPr>
        <p:spPr>
          <a:xfrm rot="16200000">
            <a:off x="4697166" y="1551645"/>
            <a:ext cx="65848" cy="119627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5" name="Left Bracket 254">
            <a:extLst>
              <a:ext uri="{FF2B5EF4-FFF2-40B4-BE49-F238E27FC236}">
                <a16:creationId xmlns:a16="http://schemas.microsoft.com/office/drawing/2014/main" id="{204BEC6F-A7EA-418D-926C-4BBDD405A031}"/>
              </a:ext>
            </a:extLst>
          </p:cNvPr>
          <p:cNvSpPr/>
          <p:nvPr/>
        </p:nvSpPr>
        <p:spPr>
          <a:xfrm rot="16200000">
            <a:off x="6265756" y="1553821"/>
            <a:ext cx="65848" cy="119627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E3EAF59-9445-4235-BE38-18CF22783CA3}"/>
              </a:ext>
            </a:extLst>
          </p:cNvPr>
          <p:cNvSpPr txBox="1"/>
          <p:nvPr/>
        </p:nvSpPr>
        <p:spPr>
          <a:xfrm>
            <a:off x="4139612" y="2136975"/>
            <a:ext cx="1235165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Backward context</a:t>
            </a:r>
            <a:endParaRPr lang="en-CA" sz="1050" dirty="0">
              <a:latin typeface="+mj-lt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F894130-CF63-4157-8D6F-719A876C2C42}"/>
              </a:ext>
            </a:extLst>
          </p:cNvPr>
          <p:cNvSpPr txBox="1"/>
          <p:nvPr/>
        </p:nvSpPr>
        <p:spPr>
          <a:xfrm>
            <a:off x="5763467" y="2132168"/>
            <a:ext cx="1235165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Forward context</a:t>
            </a:r>
            <a:endParaRPr lang="en-CA" sz="1050" dirty="0">
              <a:latin typeface="+mj-lt"/>
            </a:endParaRPr>
          </a:p>
        </p:txBody>
      </p:sp>
      <p:sp>
        <p:nvSpPr>
          <p:cNvPr id="261" name="Left Bracket 260">
            <a:extLst>
              <a:ext uri="{FF2B5EF4-FFF2-40B4-BE49-F238E27FC236}">
                <a16:creationId xmlns:a16="http://schemas.microsoft.com/office/drawing/2014/main" id="{C7D0F4BF-779D-416B-80EE-A94E5BD3F0E4}"/>
              </a:ext>
            </a:extLst>
          </p:cNvPr>
          <p:cNvSpPr/>
          <p:nvPr/>
        </p:nvSpPr>
        <p:spPr>
          <a:xfrm rot="16200000">
            <a:off x="5487139" y="985416"/>
            <a:ext cx="61323" cy="277666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733C613-43DE-4FE1-9BB0-3899E5E8913A}"/>
              </a:ext>
            </a:extLst>
          </p:cNvPr>
          <p:cNvSpPr txBox="1"/>
          <p:nvPr/>
        </p:nvSpPr>
        <p:spPr>
          <a:xfrm>
            <a:off x="4822426" y="2371668"/>
            <a:ext cx="1521673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Text context features</a:t>
            </a:r>
            <a:endParaRPr lang="en-CA" sz="1050" dirty="0">
              <a:latin typeface="+mj-lt"/>
            </a:endParaRPr>
          </a:p>
        </p:txBody>
      </p:sp>
      <p:sp>
        <p:nvSpPr>
          <p:cNvPr id="264" name="Flowchart: Or 263">
            <a:extLst>
              <a:ext uri="{FF2B5EF4-FFF2-40B4-BE49-F238E27FC236}">
                <a16:creationId xmlns:a16="http://schemas.microsoft.com/office/drawing/2014/main" id="{D4778ACA-6A2A-4E94-9695-6FB86A2376D0}"/>
              </a:ext>
            </a:extLst>
          </p:cNvPr>
          <p:cNvSpPr/>
          <p:nvPr/>
        </p:nvSpPr>
        <p:spPr>
          <a:xfrm>
            <a:off x="5415899" y="1885376"/>
            <a:ext cx="174595" cy="162988"/>
          </a:xfrm>
          <a:prstGeom prst="flowChar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6" name="Flowchart: Or 265">
            <a:extLst>
              <a:ext uri="{FF2B5EF4-FFF2-40B4-BE49-F238E27FC236}">
                <a16:creationId xmlns:a16="http://schemas.microsoft.com/office/drawing/2014/main" id="{8154D517-F120-4FD8-9849-4A4306D5DCD7}"/>
              </a:ext>
            </a:extLst>
          </p:cNvPr>
          <p:cNvSpPr/>
          <p:nvPr/>
        </p:nvSpPr>
        <p:spPr>
          <a:xfrm>
            <a:off x="6991562" y="1883644"/>
            <a:ext cx="174595" cy="162988"/>
          </a:xfrm>
          <a:prstGeom prst="flowChar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6CE0A1C-FC52-40C5-9B24-28EEEA3A7423}"/>
              </a:ext>
            </a:extLst>
          </p:cNvPr>
          <p:cNvSpPr/>
          <p:nvPr/>
        </p:nvSpPr>
        <p:spPr>
          <a:xfrm>
            <a:off x="7289958" y="1884301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0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578E6D2C-F3E0-498C-8F68-AE3E3F5D0CD9}"/>
              </a:ext>
            </a:extLst>
          </p:cNvPr>
          <p:cNvSpPr/>
          <p:nvPr/>
        </p:nvSpPr>
        <p:spPr>
          <a:xfrm>
            <a:off x="7485386" y="1884301"/>
            <a:ext cx="194535" cy="1949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1</a:t>
            </a:r>
          </a:p>
        </p:txBody>
      </p:sp>
      <p:sp>
        <p:nvSpPr>
          <p:cNvPr id="272" name="Left Bracket 271">
            <a:extLst>
              <a:ext uri="{FF2B5EF4-FFF2-40B4-BE49-F238E27FC236}">
                <a16:creationId xmlns:a16="http://schemas.microsoft.com/office/drawing/2014/main" id="{CA00814C-A941-4B83-B749-F705E1979F65}"/>
              </a:ext>
            </a:extLst>
          </p:cNvPr>
          <p:cNvSpPr/>
          <p:nvPr/>
        </p:nvSpPr>
        <p:spPr>
          <a:xfrm rot="16200000">
            <a:off x="7454710" y="1933985"/>
            <a:ext cx="67192" cy="41631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A284B14-5348-4D7D-BA32-0198AFE0D739}"/>
              </a:ext>
            </a:extLst>
          </p:cNvPr>
          <p:cNvSpPr txBox="1"/>
          <p:nvPr/>
        </p:nvSpPr>
        <p:spPr>
          <a:xfrm>
            <a:off x="6968226" y="2122944"/>
            <a:ext cx="1521673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Follower Features</a:t>
            </a:r>
            <a:endParaRPr lang="en-CA" sz="1050" dirty="0">
              <a:latin typeface="+mj-lt"/>
            </a:endParaRPr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8C972DF0-D76A-414B-9CB3-5A3BBCF5CB7B}"/>
              </a:ext>
            </a:extLst>
          </p:cNvPr>
          <p:cNvCxnSpPr>
            <a:stCxn id="117" idx="2"/>
            <a:endCxn id="239" idx="1"/>
          </p:cNvCxnSpPr>
          <p:nvPr/>
        </p:nvCxnSpPr>
        <p:spPr>
          <a:xfrm rot="10800000" flipH="1">
            <a:off x="3818490" y="1984365"/>
            <a:ext cx="320655" cy="1000150"/>
          </a:xfrm>
          <a:prstGeom prst="bentConnector3">
            <a:avLst>
              <a:gd name="adj1" fmla="val -712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Left Brace 283">
            <a:extLst>
              <a:ext uri="{FF2B5EF4-FFF2-40B4-BE49-F238E27FC236}">
                <a16:creationId xmlns:a16="http://schemas.microsoft.com/office/drawing/2014/main" id="{DCFBE4DF-3EDD-466C-A2CD-9C6877A69C95}"/>
              </a:ext>
            </a:extLst>
          </p:cNvPr>
          <p:cNvSpPr/>
          <p:nvPr/>
        </p:nvSpPr>
        <p:spPr>
          <a:xfrm>
            <a:off x="2686610" y="1883644"/>
            <a:ext cx="192604" cy="2090066"/>
          </a:xfrm>
          <a:prstGeom prst="leftBrace">
            <a:avLst>
              <a:gd name="adj1" fmla="val 8333"/>
              <a:gd name="adj2" fmla="val 496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B8B1CF7-CF87-424C-8955-59C2CAB73842}"/>
              </a:ext>
            </a:extLst>
          </p:cNvPr>
          <p:cNvSpPr txBox="1"/>
          <p:nvPr/>
        </p:nvSpPr>
        <p:spPr>
          <a:xfrm>
            <a:off x="1483313" y="2720928"/>
            <a:ext cx="1609265" cy="41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Bidirectional RNN </a:t>
            </a:r>
          </a:p>
          <a:p>
            <a:r>
              <a:rPr lang="en-US" sz="1050" dirty="0">
                <a:latin typeface="+mj-lt"/>
              </a:rPr>
              <a:t>        (Bi-GRU)</a:t>
            </a:r>
            <a:endParaRPr lang="en-CA" sz="1050" dirty="0">
              <a:latin typeface="+mj-lt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4A5958D-707D-422C-B837-64C69E5DF2CA}"/>
              </a:ext>
            </a:extLst>
          </p:cNvPr>
          <p:cNvSpPr/>
          <p:nvPr/>
        </p:nvSpPr>
        <p:spPr>
          <a:xfrm>
            <a:off x="4887179" y="1229690"/>
            <a:ext cx="273481" cy="272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FA63C6E3-846C-45E1-BE63-BBE5E35A33D9}"/>
              </a:ext>
            </a:extLst>
          </p:cNvPr>
          <p:cNvSpPr/>
          <p:nvPr/>
        </p:nvSpPr>
        <p:spPr>
          <a:xfrm>
            <a:off x="5320543" y="1225309"/>
            <a:ext cx="273481" cy="272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96ACA0EC-9247-4C0F-81F4-3DC93391BD5A}"/>
              </a:ext>
            </a:extLst>
          </p:cNvPr>
          <p:cNvSpPr/>
          <p:nvPr/>
        </p:nvSpPr>
        <p:spPr>
          <a:xfrm>
            <a:off x="5769117" y="1229690"/>
            <a:ext cx="273481" cy="272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68795431-19E1-4CD8-A406-4FE599319628}"/>
              </a:ext>
            </a:extLst>
          </p:cNvPr>
          <p:cNvSpPr/>
          <p:nvPr/>
        </p:nvSpPr>
        <p:spPr>
          <a:xfrm>
            <a:off x="6228184" y="1227414"/>
            <a:ext cx="273481" cy="272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9787E059-A9C9-46C1-BC2F-914DE9A2FCB4}"/>
              </a:ext>
            </a:extLst>
          </p:cNvPr>
          <p:cNvSpPr/>
          <p:nvPr/>
        </p:nvSpPr>
        <p:spPr>
          <a:xfrm>
            <a:off x="6687251" y="1229690"/>
            <a:ext cx="273481" cy="272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9" name="Right Bracket 298">
            <a:extLst>
              <a:ext uri="{FF2B5EF4-FFF2-40B4-BE49-F238E27FC236}">
                <a16:creationId xmlns:a16="http://schemas.microsoft.com/office/drawing/2014/main" id="{CF42EFAA-CC5F-47E3-A698-2F68D9F12EFE}"/>
              </a:ext>
            </a:extLst>
          </p:cNvPr>
          <p:cNvSpPr/>
          <p:nvPr/>
        </p:nvSpPr>
        <p:spPr>
          <a:xfrm rot="16200000">
            <a:off x="5835521" y="51285"/>
            <a:ext cx="138348" cy="355045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FD2538FD-03D9-41D9-B421-D5F4CCF1BD5B}"/>
              </a:ext>
            </a:extLst>
          </p:cNvPr>
          <p:cNvCxnSpPr>
            <a:cxnSpLocks/>
            <a:stCxn id="299" idx="2"/>
          </p:cNvCxnSpPr>
          <p:nvPr/>
        </p:nvCxnSpPr>
        <p:spPr>
          <a:xfrm flipV="1">
            <a:off x="5904695" y="1552494"/>
            <a:ext cx="3399" cy="20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A0A1BD5E-C14A-43B0-BD6D-0465F2EA0DE7}"/>
              </a:ext>
            </a:extLst>
          </p:cNvPr>
          <p:cNvSpPr/>
          <p:nvPr/>
        </p:nvSpPr>
        <p:spPr>
          <a:xfrm>
            <a:off x="5514075" y="636754"/>
            <a:ext cx="273481" cy="272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84C9E52A-FD25-47CB-B977-606C4EA89776}"/>
              </a:ext>
            </a:extLst>
          </p:cNvPr>
          <p:cNvSpPr/>
          <p:nvPr/>
        </p:nvSpPr>
        <p:spPr>
          <a:xfrm>
            <a:off x="6038956" y="636754"/>
            <a:ext cx="273481" cy="2729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DA09B43B-077D-4833-8459-F1D39ABE84F1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5023920" y="917992"/>
            <a:ext cx="626896" cy="31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E485E1D-AE4E-431B-A1AE-26433D1DC1E4}"/>
              </a:ext>
            </a:extLst>
          </p:cNvPr>
          <p:cNvCxnSpPr>
            <a:cxnSpLocks/>
            <a:stCxn id="292" idx="0"/>
          </p:cNvCxnSpPr>
          <p:nvPr/>
        </p:nvCxnSpPr>
        <p:spPr>
          <a:xfrm flipV="1">
            <a:off x="5457284" y="917992"/>
            <a:ext cx="193532" cy="307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1DE6B48-DCEC-45B1-8100-C9BBB623C9B9}"/>
              </a:ext>
            </a:extLst>
          </p:cNvPr>
          <p:cNvCxnSpPr>
            <a:cxnSpLocks/>
            <a:stCxn id="294" idx="0"/>
          </p:cNvCxnSpPr>
          <p:nvPr/>
        </p:nvCxnSpPr>
        <p:spPr>
          <a:xfrm flipH="1" flipV="1">
            <a:off x="5650816" y="917992"/>
            <a:ext cx="255042" cy="31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985242AB-1BFD-43C1-8DCF-5A1FAB95AC5D}"/>
              </a:ext>
            </a:extLst>
          </p:cNvPr>
          <p:cNvCxnSpPr>
            <a:cxnSpLocks/>
            <a:stCxn id="296" idx="0"/>
          </p:cNvCxnSpPr>
          <p:nvPr/>
        </p:nvCxnSpPr>
        <p:spPr>
          <a:xfrm flipH="1" flipV="1">
            <a:off x="5650816" y="917992"/>
            <a:ext cx="714109" cy="309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1B0BACF-23E2-4CDC-81D5-1937112A87FC}"/>
              </a:ext>
            </a:extLst>
          </p:cNvPr>
          <p:cNvCxnSpPr>
            <a:cxnSpLocks/>
            <a:stCxn id="298" idx="0"/>
          </p:cNvCxnSpPr>
          <p:nvPr/>
        </p:nvCxnSpPr>
        <p:spPr>
          <a:xfrm flipH="1" flipV="1">
            <a:off x="5650816" y="917992"/>
            <a:ext cx="1173176" cy="31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B874B553-F034-47A1-9C80-38FC93056BEF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5023920" y="917992"/>
            <a:ext cx="1151777" cy="31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48E76075-261D-4C6B-9C17-15EC933F1917}"/>
              </a:ext>
            </a:extLst>
          </p:cNvPr>
          <p:cNvCxnSpPr>
            <a:cxnSpLocks/>
            <a:stCxn id="292" idx="0"/>
          </p:cNvCxnSpPr>
          <p:nvPr/>
        </p:nvCxnSpPr>
        <p:spPr>
          <a:xfrm flipV="1">
            <a:off x="5457284" y="917992"/>
            <a:ext cx="718413" cy="307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66161A7-6F10-41FA-B2D0-17CC1817EDCC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905858" y="917992"/>
            <a:ext cx="269839" cy="31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D4158DF5-C58A-43CA-9434-7CB7E47EA032}"/>
              </a:ext>
            </a:extLst>
          </p:cNvPr>
          <p:cNvCxnSpPr>
            <a:cxnSpLocks/>
            <a:stCxn id="296" idx="0"/>
          </p:cNvCxnSpPr>
          <p:nvPr/>
        </p:nvCxnSpPr>
        <p:spPr>
          <a:xfrm flipH="1" flipV="1">
            <a:off x="6175697" y="917992"/>
            <a:ext cx="189228" cy="309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622F9C4A-E7C6-496E-8024-11D842004884}"/>
              </a:ext>
            </a:extLst>
          </p:cNvPr>
          <p:cNvCxnSpPr>
            <a:cxnSpLocks/>
            <a:stCxn id="298" idx="0"/>
          </p:cNvCxnSpPr>
          <p:nvPr/>
        </p:nvCxnSpPr>
        <p:spPr>
          <a:xfrm flipH="1" flipV="1">
            <a:off x="6175697" y="917992"/>
            <a:ext cx="648295" cy="31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3" name="Flowchart: Process 332">
            <a:extLst>
              <a:ext uri="{FF2B5EF4-FFF2-40B4-BE49-F238E27FC236}">
                <a16:creationId xmlns:a16="http://schemas.microsoft.com/office/drawing/2014/main" id="{F6AA2B50-5D51-4A75-A9E3-755CB9B82943}"/>
              </a:ext>
            </a:extLst>
          </p:cNvPr>
          <p:cNvSpPr/>
          <p:nvPr/>
        </p:nvSpPr>
        <p:spPr>
          <a:xfrm>
            <a:off x="6132403" y="450612"/>
            <a:ext cx="95696" cy="127239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5" name="Flowchart: Process 334">
            <a:extLst>
              <a:ext uri="{FF2B5EF4-FFF2-40B4-BE49-F238E27FC236}">
                <a16:creationId xmlns:a16="http://schemas.microsoft.com/office/drawing/2014/main" id="{ABA45131-0FDE-42E1-8E6E-245A4A520B3E}"/>
              </a:ext>
            </a:extLst>
          </p:cNvPr>
          <p:cNvSpPr/>
          <p:nvPr/>
        </p:nvSpPr>
        <p:spPr>
          <a:xfrm>
            <a:off x="5604844" y="124686"/>
            <a:ext cx="95696" cy="454861"/>
          </a:xfrm>
          <a:prstGeom prst="flowChartProces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7" name="Left Brace 336">
            <a:extLst>
              <a:ext uri="{FF2B5EF4-FFF2-40B4-BE49-F238E27FC236}">
                <a16:creationId xmlns:a16="http://schemas.microsoft.com/office/drawing/2014/main" id="{34741A52-3DD5-41F7-81E1-3255788B8211}"/>
              </a:ext>
            </a:extLst>
          </p:cNvPr>
          <p:cNvSpPr/>
          <p:nvPr/>
        </p:nvSpPr>
        <p:spPr>
          <a:xfrm>
            <a:off x="4675890" y="684802"/>
            <a:ext cx="138660" cy="808711"/>
          </a:xfrm>
          <a:prstGeom prst="leftBrace">
            <a:avLst>
              <a:gd name="adj1" fmla="val 8333"/>
              <a:gd name="adj2" fmla="val 496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50B6D15-A206-4899-A7A1-9E337B1EE725}"/>
              </a:ext>
            </a:extLst>
          </p:cNvPr>
          <p:cNvSpPr txBox="1"/>
          <p:nvPr/>
        </p:nvSpPr>
        <p:spPr>
          <a:xfrm>
            <a:off x="3799135" y="938141"/>
            <a:ext cx="902459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Dense Layer</a:t>
            </a:r>
            <a:endParaRPr lang="en-CA" sz="1050" dirty="0">
              <a:latin typeface="+mj-lt"/>
            </a:endParaRPr>
          </a:p>
        </p:txBody>
      </p:sp>
      <p:sp>
        <p:nvSpPr>
          <p:cNvPr id="341" name="Left Brace 340">
            <a:extLst>
              <a:ext uri="{FF2B5EF4-FFF2-40B4-BE49-F238E27FC236}">
                <a16:creationId xmlns:a16="http://schemas.microsoft.com/office/drawing/2014/main" id="{52F0A154-7FCE-4B11-BD76-26CAB9AE11A5}"/>
              </a:ext>
            </a:extLst>
          </p:cNvPr>
          <p:cNvSpPr/>
          <p:nvPr/>
        </p:nvSpPr>
        <p:spPr>
          <a:xfrm>
            <a:off x="5288869" y="97095"/>
            <a:ext cx="104561" cy="494647"/>
          </a:xfrm>
          <a:prstGeom prst="leftBrace">
            <a:avLst>
              <a:gd name="adj1" fmla="val 8333"/>
              <a:gd name="adj2" fmla="val 496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5E4DBECC-9047-4C52-B0AE-7BF53200F295}"/>
              </a:ext>
            </a:extLst>
          </p:cNvPr>
          <p:cNvSpPr txBox="1"/>
          <p:nvPr/>
        </p:nvSpPr>
        <p:spPr>
          <a:xfrm>
            <a:off x="3890984" y="216027"/>
            <a:ext cx="1417251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Softmax Probabilities</a:t>
            </a:r>
            <a:endParaRPr lang="en-CA" sz="1050" dirty="0">
              <a:latin typeface="+mj-lt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EDAAC1-D1E7-4928-8F3C-383961BA465A}"/>
              </a:ext>
            </a:extLst>
          </p:cNvPr>
          <p:cNvCxnSpPr>
            <a:stCxn id="96" idx="3"/>
          </p:cNvCxnSpPr>
          <p:nvPr/>
        </p:nvCxnSpPr>
        <p:spPr>
          <a:xfrm flipV="1">
            <a:off x="8442159" y="2484440"/>
            <a:ext cx="792713" cy="12991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28D9-270A-4EBC-9013-1D0C13C73B6E}"/>
              </a:ext>
            </a:extLst>
          </p:cNvPr>
          <p:cNvCxnSpPr/>
          <p:nvPr/>
        </p:nvCxnSpPr>
        <p:spPr>
          <a:xfrm flipH="1">
            <a:off x="6823406" y="2484440"/>
            <a:ext cx="2411466" cy="1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55F7160-6776-4988-807B-BE2B4E5A202E}"/>
              </a:ext>
            </a:extLst>
          </p:cNvPr>
          <p:cNvCxnSpPr>
            <a:cxnSpLocks/>
          </p:cNvCxnSpPr>
          <p:nvPr/>
        </p:nvCxnSpPr>
        <p:spPr>
          <a:xfrm flipV="1">
            <a:off x="6823406" y="2108546"/>
            <a:ext cx="0" cy="38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Quintillion Y</dc:creator>
  <cp:lastModifiedBy>Luke Rowe</cp:lastModifiedBy>
  <cp:revision>12</cp:revision>
  <dcterms:created xsi:type="dcterms:W3CDTF">2020-11-03T02:54:05Z</dcterms:created>
  <dcterms:modified xsi:type="dcterms:W3CDTF">2020-11-03T06:18:15Z</dcterms:modified>
</cp:coreProperties>
</file>