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F595B-B45C-46F2-82EE-5F034550175D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60762DE-6517-4E22-B39F-198324414A66}">
      <dgm:prSet phldrT="[Text]"/>
      <dgm:spPr/>
      <dgm:t>
        <a:bodyPr/>
        <a:lstStyle/>
        <a:p>
          <a:r>
            <a:rPr lang="sv-SE" dirty="0" smtClean="0"/>
            <a:t>Server</a:t>
          </a:r>
          <a:endParaRPr lang="sv-SE" dirty="0"/>
        </a:p>
      </dgm:t>
    </dgm:pt>
    <dgm:pt modelId="{B311ACB0-1EFF-4277-9B8A-BEEA24A798FD}" type="parTrans" cxnId="{C22EEDE5-272E-4ECB-BC59-8E0D68FB0B4E}">
      <dgm:prSet/>
      <dgm:spPr/>
      <dgm:t>
        <a:bodyPr/>
        <a:lstStyle/>
        <a:p>
          <a:endParaRPr lang="sv-SE"/>
        </a:p>
      </dgm:t>
    </dgm:pt>
    <dgm:pt modelId="{CC09A765-776C-429B-BBBF-2335E5EEB0F2}" type="sibTrans" cxnId="{C22EEDE5-272E-4ECB-BC59-8E0D68FB0B4E}">
      <dgm:prSet/>
      <dgm:spPr/>
      <dgm:t>
        <a:bodyPr/>
        <a:lstStyle/>
        <a:p>
          <a:endParaRPr lang="sv-SE"/>
        </a:p>
      </dgm:t>
    </dgm:pt>
    <dgm:pt modelId="{2EFEBABC-5C3E-4877-8EDA-B5B2BDBFDA5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sv-SE" sz="1600" dirty="0" err="1" smtClean="0"/>
            <a:t>Client</a:t>
          </a:r>
          <a:r>
            <a:rPr lang="sv-SE" sz="1600" dirty="0" smtClean="0"/>
            <a:t> 1</a:t>
          </a:r>
          <a:endParaRPr lang="sv-SE" sz="1600" dirty="0"/>
        </a:p>
      </dgm:t>
    </dgm:pt>
    <dgm:pt modelId="{BE84DDDE-6D0F-4F9A-97BE-E3532928357C}" type="parTrans" cxnId="{DADE8644-F130-4E29-A821-25B56E92623C}">
      <dgm:prSet/>
      <dgm:spPr/>
      <dgm:t>
        <a:bodyPr/>
        <a:lstStyle/>
        <a:p>
          <a:endParaRPr lang="sv-SE"/>
        </a:p>
      </dgm:t>
    </dgm:pt>
    <dgm:pt modelId="{C3C72881-F85C-405A-A210-0B4823EBEB62}" type="sibTrans" cxnId="{DADE8644-F130-4E29-A821-25B56E92623C}">
      <dgm:prSet/>
      <dgm:spPr/>
      <dgm:t>
        <a:bodyPr/>
        <a:lstStyle/>
        <a:p>
          <a:endParaRPr lang="sv-SE"/>
        </a:p>
      </dgm:t>
    </dgm:pt>
    <dgm:pt modelId="{05024EFD-4B74-433C-8E20-2E7D6C40C34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sv-SE" sz="1600" dirty="0" err="1" smtClean="0"/>
            <a:t>Client</a:t>
          </a:r>
          <a:r>
            <a:rPr lang="sv-SE" sz="1600" dirty="0" smtClean="0"/>
            <a:t> 2</a:t>
          </a:r>
          <a:endParaRPr lang="sv-SE" sz="1600" dirty="0"/>
        </a:p>
      </dgm:t>
    </dgm:pt>
    <dgm:pt modelId="{86D3643B-E9B8-4E78-A22C-DB2C8AC202E9}" type="parTrans" cxnId="{3DDCC34E-21CB-4620-8F5F-77BB2943018B}">
      <dgm:prSet/>
      <dgm:spPr/>
      <dgm:t>
        <a:bodyPr/>
        <a:lstStyle/>
        <a:p>
          <a:endParaRPr lang="sv-SE" dirty="0"/>
        </a:p>
      </dgm:t>
    </dgm:pt>
    <dgm:pt modelId="{41DDF38E-2146-453D-BFE0-D8AB21D36283}" type="sibTrans" cxnId="{3DDCC34E-21CB-4620-8F5F-77BB2943018B}">
      <dgm:prSet/>
      <dgm:spPr/>
      <dgm:t>
        <a:bodyPr/>
        <a:lstStyle/>
        <a:p>
          <a:endParaRPr lang="sv-SE"/>
        </a:p>
      </dgm:t>
    </dgm:pt>
    <dgm:pt modelId="{90DD51DE-A08E-4B39-872B-FA02190D318C}">
      <dgm:prSet phldrT="[Text]" custT="1"/>
      <dgm:spPr/>
      <dgm:t>
        <a:bodyPr/>
        <a:lstStyle/>
        <a:p>
          <a:r>
            <a:rPr lang="sv-SE" sz="1600" dirty="0" err="1" smtClean="0"/>
            <a:t>Client</a:t>
          </a:r>
          <a:r>
            <a:rPr lang="sv-SE" sz="1600" dirty="0" smtClean="0"/>
            <a:t> N</a:t>
          </a:r>
          <a:endParaRPr lang="sv-SE" sz="1600" dirty="0"/>
        </a:p>
      </dgm:t>
    </dgm:pt>
    <dgm:pt modelId="{7AB93DA4-11E6-4F8F-A19C-5929ADAC895A}" type="parTrans" cxnId="{C8BFC8E2-737F-4B23-81F7-8837C30F5970}">
      <dgm:prSet/>
      <dgm:spPr/>
      <dgm:t>
        <a:bodyPr/>
        <a:lstStyle/>
        <a:p>
          <a:endParaRPr lang="sv-SE"/>
        </a:p>
      </dgm:t>
    </dgm:pt>
    <dgm:pt modelId="{DD037760-3DDE-48C1-BB32-42A22418AE85}" type="sibTrans" cxnId="{C8BFC8E2-737F-4B23-81F7-8837C30F5970}">
      <dgm:prSet/>
      <dgm:spPr/>
      <dgm:t>
        <a:bodyPr/>
        <a:lstStyle/>
        <a:p>
          <a:endParaRPr lang="sv-SE"/>
        </a:p>
      </dgm:t>
    </dgm:pt>
    <dgm:pt modelId="{47E29BFF-0C63-4AFD-8AFD-6E4C991A3556}">
      <dgm:prSet phldrT="[Text]" custT="1"/>
      <dgm:spPr/>
      <dgm:t>
        <a:bodyPr/>
        <a:lstStyle/>
        <a:p>
          <a:r>
            <a:rPr lang="sv-SE" sz="1600" dirty="0" err="1" smtClean="0"/>
            <a:t>Client</a:t>
          </a:r>
          <a:r>
            <a:rPr lang="sv-SE" sz="1600" dirty="0" smtClean="0"/>
            <a:t> N+1</a:t>
          </a:r>
          <a:endParaRPr lang="sv-SE" sz="1600" dirty="0"/>
        </a:p>
      </dgm:t>
    </dgm:pt>
    <dgm:pt modelId="{7E3811FC-4E86-4BA7-9843-C008D8C0EBBE}" type="parTrans" cxnId="{AAEDE297-8CDF-42F3-AF1F-840B63E7C5A3}">
      <dgm:prSet/>
      <dgm:spPr/>
      <dgm:t>
        <a:bodyPr/>
        <a:lstStyle/>
        <a:p>
          <a:endParaRPr lang="sv-SE"/>
        </a:p>
      </dgm:t>
    </dgm:pt>
    <dgm:pt modelId="{B2C2A6D1-C2AE-4B50-BCDA-2B5C1EDF5FFC}" type="sibTrans" cxnId="{AAEDE297-8CDF-42F3-AF1F-840B63E7C5A3}">
      <dgm:prSet/>
      <dgm:spPr/>
      <dgm:t>
        <a:bodyPr/>
        <a:lstStyle/>
        <a:p>
          <a:endParaRPr lang="sv-SE"/>
        </a:p>
      </dgm:t>
    </dgm:pt>
    <dgm:pt modelId="{08594C87-E3F6-4A28-9314-E4D6A8F84276}" type="pres">
      <dgm:prSet presAssocID="{C5DF595B-B45C-46F2-82EE-5F034550175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189B89C-9B20-4B0E-99EB-F658E77D2014}" type="pres">
      <dgm:prSet presAssocID="{760762DE-6517-4E22-B39F-198324414A66}" presName="singleCycle" presStyleCnt="0"/>
      <dgm:spPr/>
    </dgm:pt>
    <dgm:pt modelId="{C8E9DA22-EFBE-4BD7-A147-59560B4905A4}" type="pres">
      <dgm:prSet presAssocID="{760762DE-6517-4E22-B39F-198324414A66}" presName="singleCenter" presStyleLbl="node1" presStyleIdx="0" presStyleCnt="5">
        <dgm:presLayoutVars>
          <dgm:chMax val="7"/>
          <dgm:chPref val="7"/>
        </dgm:presLayoutVars>
      </dgm:prSet>
      <dgm:spPr/>
    </dgm:pt>
    <dgm:pt modelId="{89445EAF-A590-4A23-A495-9BD9F09F362B}" type="pres">
      <dgm:prSet presAssocID="{BE84DDDE-6D0F-4F9A-97BE-E3532928357C}" presName="Name56" presStyleLbl="parChTrans1D2" presStyleIdx="0" presStyleCnt="4"/>
      <dgm:spPr/>
    </dgm:pt>
    <dgm:pt modelId="{8843EAE4-1B31-48A7-A663-13063ECA3393}" type="pres">
      <dgm:prSet presAssocID="{2EFEBABC-5C3E-4877-8EDA-B5B2BDBFDA5C}" presName="text0" presStyleLbl="node1" presStyleIdx="1" presStyleCnt="5">
        <dgm:presLayoutVars>
          <dgm:bulletEnabled val="1"/>
        </dgm:presLayoutVars>
      </dgm:prSet>
      <dgm:spPr/>
    </dgm:pt>
    <dgm:pt modelId="{26B10A1D-FB4B-4C9C-B17D-5DC2F2684913}" type="pres">
      <dgm:prSet presAssocID="{86D3643B-E9B8-4E78-A22C-DB2C8AC202E9}" presName="Name56" presStyleLbl="parChTrans1D2" presStyleIdx="1" presStyleCnt="4"/>
      <dgm:spPr/>
    </dgm:pt>
    <dgm:pt modelId="{2D7D415D-4297-49FE-8612-CE7A5C90E3AE}" type="pres">
      <dgm:prSet presAssocID="{05024EFD-4B74-433C-8E20-2E7D6C40C344}" presName="text0" presStyleLbl="node1" presStyleIdx="2" presStyleCnt="5">
        <dgm:presLayoutVars>
          <dgm:bulletEnabled val="1"/>
        </dgm:presLayoutVars>
      </dgm:prSet>
      <dgm:spPr/>
    </dgm:pt>
    <dgm:pt modelId="{E65F50DE-7554-474C-9BEF-BC11E04DCC8F}" type="pres">
      <dgm:prSet presAssocID="{7AB93DA4-11E6-4F8F-A19C-5929ADAC895A}" presName="Name56" presStyleLbl="parChTrans1D2" presStyleIdx="2" presStyleCnt="4"/>
      <dgm:spPr/>
    </dgm:pt>
    <dgm:pt modelId="{CE1D2250-3CBB-462F-86C4-D3DFE2CFFE40}" type="pres">
      <dgm:prSet presAssocID="{90DD51DE-A08E-4B39-872B-FA02190D318C}" presName="text0" presStyleLbl="node1" presStyleIdx="3" presStyleCnt="5">
        <dgm:presLayoutVars>
          <dgm:bulletEnabled val="1"/>
        </dgm:presLayoutVars>
      </dgm:prSet>
      <dgm:spPr/>
    </dgm:pt>
    <dgm:pt modelId="{3DA92F97-BFCA-48D1-A114-E3112BA893D3}" type="pres">
      <dgm:prSet presAssocID="{7E3811FC-4E86-4BA7-9843-C008D8C0EBBE}" presName="Name56" presStyleLbl="parChTrans1D2" presStyleIdx="3" presStyleCnt="4"/>
      <dgm:spPr/>
    </dgm:pt>
    <dgm:pt modelId="{D9ACAED5-D266-401C-9CB8-8F3093A2F64D}" type="pres">
      <dgm:prSet presAssocID="{47E29BFF-0C63-4AFD-8AFD-6E4C991A3556}" presName="text0" presStyleLbl="node1" presStyleIdx="4" presStyleCnt="5">
        <dgm:presLayoutVars>
          <dgm:bulletEnabled val="1"/>
        </dgm:presLayoutVars>
      </dgm:prSet>
      <dgm:spPr/>
    </dgm:pt>
  </dgm:ptLst>
  <dgm:cxnLst>
    <dgm:cxn modelId="{603DD280-CC6C-4735-BF76-4CB083FBDDA4}" type="presOf" srcId="{760762DE-6517-4E22-B39F-198324414A66}" destId="{C8E9DA22-EFBE-4BD7-A147-59560B4905A4}" srcOrd="0" destOrd="0" presId="urn:microsoft.com/office/officeart/2008/layout/RadialCluster"/>
    <dgm:cxn modelId="{61128248-F5B9-4D25-A4B6-A1CC5CECB12D}" type="presOf" srcId="{C5DF595B-B45C-46F2-82EE-5F034550175D}" destId="{08594C87-E3F6-4A28-9314-E4D6A8F84276}" srcOrd="0" destOrd="0" presId="urn:microsoft.com/office/officeart/2008/layout/RadialCluster"/>
    <dgm:cxn modelId="{2153F9B8-F105-4AD2-9455-07CC2941D321}" type="presOf" srcId="{7E3811FC-4E86-4BA7-9843-C008D8C0EBBE}" destId="{3DA92F97-BFCA-48D1-A114-E3112BA893D3}" srcOrd="0" destOrd="0" presId="urn:microsoft.com/office/officeart/2008/layout/RadialCluster"/>
    <dgm:cxn modelId="{67C44B1F-0B54-4B84-BE2A-258309DF47D6}" type="presOf" srcId="{90DD51DE-A08E-4B39-872B-FA02190D318C}" destId="{CE1D2250-3CBB-462F-86C4-D3DFE2CFFE40}" srcOrd="0" destOrd="0" presId="urn:microsoft.com/office/officeart/2008/layout/RadialCluster"/>
    <dgm:cxn modelId="{06334703-151E-4C17-9EEB-6E446FE92BC8}" type="presOf" srcId="{47E29BFF-0C63-4AFD-8AFD-6E4C991A3556}" destId="{D9ACAED5-D266-401C-9CB8-8F3093A2F64D}" srcOrd="0" destOrd="0" presId="urn:microsoft.com/office/officeart/2008/layout/RadialCluster"/>
    <dgm:cxn modelId="{AAEDE297-8CDF-42F3-AF1F-840B63E7C5A3}" srcId="{760762DE-6517-4E22-B39F-198324414A66}" destId="{47E29BFF-0C63-4AFD-8AFD-6E4C991A3556}" srcOrd="3" destOrd="0" parTransId="{7E3811FC-4E86-4BA7-9843-C008D8C0EBBE}" sibTransId="{B2C2A6D1-C2AE-4B50-BCDA-2B5C1EDF5FFC}"/>
    <dgm:cxn modelId="{DADE8644-F130-4E29-A821-25B56E92623C}" srcId="{760762DE-6517-4E22-B39F-198324414A66}" destId="{2EFEBABC-5C3E-4877-8EDA-B5B2BDBFDA5C}" srcOrd="0" destOrd="0" parTransId="{BE84DDDE-6D0F-4F9A-97BE-E3532928357C}" sibTransId="{C3C72881-F85C-405A-A210-0B4823EBEB62}"/>
    <dgm:cxn modelId="{64955EC6-6744-467A-AF45-5AECED7770BA}" type="presOf" srcId="{BE84DDDE-6D0F-4F9A-97BE-E3532928357C}" destId="{89445EAF-A590-4A23-A495-9BD9F09F362B}" srcOrd="0" destOrd="0" presId="urn:microsoft.com/office/officeart/2008/layout/RadialCluster"/>
    <dgm:cxn modelId="{C22EEDE5-272E-4ECB-BC59-8E0D68FB0B4E}" srcId="{C5DF595B-B45C-46F2-82EE-5F034550175D}" destId="{760762DE-6517-4E22-B39F-198324414A66}" srcOrd="0" destOrd="0" parTransId="{B311ACB0-1EFF-4277-9B8A-BEEA24A798FD}" sibTransId="{CC09A765-776C-429B-BBBF-2335E5EEB0F2}"/>
    <dgm:cxn modelId="{C8BFC8E2-737F-4B23-81F7-8837C30F5970}" srcId="{760762DE-6517-4E22-B39F-198324414A66}" destId="{90DD51DE-A08E-4B39-872B-FA02190D318C}" srcOrd="2" destOrd="0" parTransId="{7AB93DA4-11E6-4F8F-A19C-5929ADAC895A}" sibTransId="{DD037760-3DDE-48C1-BB32-42A22418AE85}"/>
    <dgm:cxn modelId="{6F84FFD2-0A8D-4D08-973C-C97FA1C5DE2A}" type="presOf" srcId="{05024EFD-4B74-433C-8E20-2E7D6C40C344}" destId="{2D7D415D-4297-49FE-8612-CE7A5C90E3AE}" srcOrd="0" destOrd="0" presId="urn:microsoft.com/office/officeart/2008/layout/RadialCluster"/>
    <dgm:cxn modelId="{A315BED4-2C46-464D-9054-2E6AF709419E}" type="presOf" srcId="{2EFEBABC-5C3E-4877-8EDA-B5B2BDBFDA5C}" destId="{8843EAE4-1B31-48A7-A663-13063ECA3393}" srcOrd="0" destOrd="0" presId="urn:microsoft.com/office/officeart/2008/layout/RadialCluster"/>
    <dgm:cxn modelId="{23ABC293-5D8A-45B1-9D69-C8BA967AA0F9}" type="presOf" srcId="{7AB93DA4-11E6-4F8F-A19C-5929ADAC895A}" destId="{E65F50DE-7554-474C-9BEF-BC11E04DCC8F}" srcOrd="0" destOrd="0" presId="urn:microsoft.com/office/officeart/2008/layout/RadialCluster"/>
    <dgm:cxn modelId="{3DDCC34E-21CB-4620-8F5F-77BB2943018B}" srcId="{760762DE-6517-4E22-B39F-198324414A66}" destId="{05024EFD-4B74-433C-8E20-2E7D6C40C344}" srcOrd="1" destOrd="0" parTransId="{86D3643B-E9B8-4E78-A22C-DB2C8AC202E9}" sibTransId="{41DDF38E-2146-453D-BFE0-D8AB21D36283}"/>
    <dgm:cxn modelId="{87334BFB-7317-4A2A-84E1-DFD1BF07D1EA}" type="presOf" srcId="{86D3643B-E9B8-4E78-A22C-DB2C8AC202E9}" destId="{26B10A1D-FB4B-4C9C-B17D-5DC2F2684913}" srcOrd="0" destOrd="0" presId="urn:microsoft.com/office/officeart/2008/layout/RadialCluster"/>
    <dgm:cxn modelId="{A6EB10FD-B3BE-449C-B9AB-C015BE211637}" type="presParOf" srcId="{08594C87-E3F6-4A28-9314-E4D6A8F84276}" destId="{3189B89C-9B20-4B0E-99EB-F658E77D2014}" srcOrd="0" destOrd="0" presId="urn:microsoft.com/office/officeart/2008/layout/RadialCluster"/>
    <dgm:cxn modelId="{6966AC58-FC43-42E0-96CE-3A3EA0D8A3AB}" type="presParOf" srcId="{3189B89C-9B20-4B0E-99EB-F658E77D2014}" destId="{C8E9DA22-EFBE-4BD7-A147-59560B4905A4}" srcOrd="0" destOrd="0" presId="urn:microsoft.com/office/officeart/2008/layout/RadialCluster"/>
    <dgm:cxn modelId="{A4207171-B2FF-4F14-B0C0-94BD7500D0BE}" type="presParOf" srcId="{3189B89C-9B20-4B0E-99EB-F658E77D2014}" destId="{89445EAF-A590-4A23-A495-9BD9F09F362B}" srcOrd="1" destOrd="0" presId="urn:microsoft.com/office/officeart/2008/layout/RadialCluster"/>
    <dgm:cxn modelId="{30E2EFF8-D222-4314-9C82-D3FE53B8426A}" type="presParOf" srcId="{3189B89C-9B20-4B0E-99EB-F658E77D2014}" destId="{8843EAE4-1B31-48A7-A663-13063ECA3393}" srcOrd="2" destOrd="0" presId="urn:microsoft.com/office/officeart/2008/layout/RadialCluster"/>
    <dgm:cxn modelId="{2BFC1542-B91D-4544-A490-13AA40CCAA77}" type="presParOf" srcId="{3189B89C-9B20-4B0E-99EB-F658E77D2014}" destId="{26B10A1D-FB4B-4C9C-B17D-5DC2F2684913}" srcOrd="3" destOrd="0" presId="urn:microsoft.com/office/officeart/2008/layout/RadialCluster"/>
    <dgm:cxn modelId="{7E4A87CC-DFBB-44F4-85E9-0D7CD5402419}" type="presParOf" srcId="{3189B89C-9B20-4B0E-99EB-F658E77D2014}" destId="{2D7D415D-4297-49FE-8612-CE7A5C90E3AE}" srcOrd="4" destOrd="0" presId="urn:microsoft.com/office/officeart/2008/layout/RadialCluster"/>
    <dgm:cxn modelId="{631F82AB-9A7A-45CB-B2B4-A66492A869E9}" type="presParOf" srcId="{3189B89C-9B20-4B0E-99EB-F658E77D2014}" destId="{E65F50DE-7554-474C-9BEF-BC11E04DCC8F}" srcOrd="5" destOrd="0" presId="urn:microsoft.com/office/officeart/2008/layout/RadialCluster"/>
    <dgm:cxn modelId="{8E1E695C-9884-4F77-AAF8-75FE8CDD4FAB}" type="presParOf" srcId="{3189B89C-9B20-4B0E-99EB-F658E77D2014}" destId="{CE1D2250-3CBB-462F-86C4-D3DFE2CFFE40}" srcOrd="6" destOrd="0" presId="urn:microsoft.com/office/officeart/2008/layout/RadialCluster"/>
    <dgm:cxn modelId="{37978BF8-AF91-4808-A069-FCB08D79160B}" type="presParOf" srcId="{3189B89C-9B20-4B0E-99EB-F658E77D2014}" destId="{3DA92F97-BFCA-48D1-A114-E3112BA893D3}" srcOrd="7" destOrd="0" presId="urn:microsoft.com/office/officeart/2008/layout/RadialCluster"/>
    <dgm:cxn modelId="{6B1DB9A8-1B1B-448B-B099-6814750132C5}" type="presParOf" srcId="{3189B89C-9B20-4B0E-99EB-F658E77D2014}" destId="{D9ACAED5-D266-401C-9CB8-8F3093A2F64D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9DA22-EFBE-4BD7-A147-59560B4905A4}">
      <dsp:nvSpPr>
        <dsp:cNvPr id="0" name=""/>
        <dsp:cNvSpPr/>
      </dsp:nvSpPr>
      <dsp:spPr>
        <a:xfrm>
          <a:off x="2887218" y="1607904"/>
          <a:ext cx="1378203" cy="1378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200" kern="1200" dirty="0" smtClean="0"/>
            <a:t>Server</a:t>
          </a:r>
          <a:endParaRPr lang="sv-SE" sz="3200" kern="1200" dirty="0"/>
        </a:p>
      </dsp:txBody>
      <dsp:txXfrm>
        <a:off x="2954496" y="1675182"/>
        <a:ext cx="1243647" cy="1243647"/>
      </dsp:txXfrm>
    </dsp:sp>
    <dsp:sp modelId="{89445EAF-A590-4A23-A495-9BD9F09F362B}">
      <dsp:nvSpPr>
        <dsp:cNvPr id="0" name=""/>
        <dsp:cNvSpPr/>
      </dsp:nvSpPr>
      <dsp:spPr>
        <a:xfrm rot="16200000">
          <a:off x="3234263" y="1265847"/>
          <a:ext cx="684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3EAE4-1B31-48A7-A663-13063ECA3393}">
      <dsp:nvSpPr>
        <dsp:cNvPr id="0" name=""/>
        <dsp:cNvSpPr/>
      </dsp:nvSpPr>
      <dsp:spPr>
        <a:xfrm>
          <a:off x="3114621" y="394"/>
          <a:ext cx="923396" cy="92339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err="1" smtClean="0"/>
            <a:t>Client</a:t>
          </a:r>
          <a:r>
            <a:rPr lang="sv-SE" sz="1600" kern="1200" dirty="0" smtClean="0"/>
            <a:t> 1</a:t>
          </a:r>
          <a:endParaRPr lang="sv-SE" sz="1600" kern="1200" dirty="0"/>
        </a:p>
      </dsp:txBody>
      <dsp:txXfrm>
        <a:off x="3159697" y="45470"/>
        <a:ext cx="833244" cy="833244"/>
      </dsp:txXfrm>
    </dsp:sp>
    <dsp:sp modelId="{26B10A1D-FB4B-4C9C-B17D-5DC2F2684913}">
      <dsp:nvSpPr>
        <dsp:cNvPr id="0" name=""/>
        <dsp:cNvSpPr/>
      </dsp:nvSpPr>
      <dsp:spPr>
        <a:xfrm>
          <a:off x="4265421" y="2297006"/>
          <a:ext cx="684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D415D-4297-49FE-8612-CE7A5C90E3AE}">
      <dsp:nvSpPr>
        <dsp:cNvPr id="0" name=""/>
        <dsp:cNvSpPr/>
      </dsp:nvSpPr>
      <dsp:spPr>
        <a:xfrm>
          <a:off x="4949535" y="1835308"/>
          <a:ext cx="923396" cy="92339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err="1" smtClean="0"/>
            <a:t>Client</a:t>
          </a:r>
          <a:r>
            <a:rPr lang="sv-SE" sz="1600" kern="1200" dirty="0" smtClean="0"/>
            <a:t> 2</a:t>
          </a:r>
          <a:endParaRPr lang="sv-SE" sz="1600" kern="1200" dirty="0"/>
        </a:p>
      </dsp:txBody>
      <dsp:txXfrm>
        <a:off x="4994611" y="1880384"/>
        <a:ext cx="833244" cy="833244"/>
      </dsp:txXfrm>
    </dsp:sp>
    <dsp:sp modelId="{E65F50DE-7554-474C-9BEF-BC11E04DCC8F}">
      <dsp:nvSpPr>
        <dsp:cNvPr id="0" name=""/>
        <dsp:cNvSpPr/>
      </dsp:nvSpPr>
      <dsp:spPr>
        <a:xfrm rot="5400000">
          <a:off x="3234263" y="3328165"/>
          <a:ext cx="684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D2250-3CBB-462F-86C4-D3DFE2CFFE40}">
      <dsp:nvSpPr>
        <dsp:cNvPr id="0" name=""/>
        <dsp:cNvSpPr/>
      </dsp:nvSpPr>
      <dsp:spPr>
        <a:xfrm>
          <a:off x="3114621" y="3670221"/>
          <a:ext cx="923396" cy="923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err="1" smtClean="0"/>
            <a:t>Client</a:t>
          </a:r>
          <a:r>
            <a:rPr lang="sv-SE" sz="1600" kern="1200" dirty="0" smtClean="0"/>
            <a:t> N</a:t>
          </a:r>
          <a:endParaRPr lang="sv-SE" sz="1600" kern="1200" dirty="0"/>
        </a:p>
      </dsp:txBody>
      <dsp:txXfrm>
        <a:off x="3159697" y="3715297"/>
        <a:ext cx="833244" cy="833244"/>
      </dsp:txXfrm>
    </dsp:sp>
    <dsp:sp modelId="{3DA92F97-BFCA-48D1-A114-E3112BA893D3}">
      <dsp:nvSpPr>
        <dsp:cNvPr id="0" name=""/>
        <dsp:cNvSpPr/>
      </dsp:nvSpPr>
      <dsp:spPr>
        <a:xfrm rot="10800000">
          <a:off x="2203104" y="2297006"/>
          <a:ext cx="684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CAED5-D266-401C-9CB8-8F3093A2F64D}">
      <dsp:nvSpPr>
        <dsp:cNvPr id="0" name=""/>
        <dsp:cNvSpPr/>
      </dsp:nvSpPr>
      <dsp:spPr>
        <a:xfrm>
          <a:off x="1279708" y="1835308"/>
          <a:ext cx="923396" cy="923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err="1" smtClean="0"/>
            <a:t>Client</a:t>
          </a:r>
          <a:r>
            <a:rPr lang="sv-SE" sz="1600" kern="1200" dirty="0" smtClean="0"/>
            <a:t> N+1</a:t>
          </a:r>
          <a:endParaRPr lang="sv-SE" sz="1600" kern="1200" dirty="0"/>
        </a:p>
      </dsp:txBody>
      <dsp:txXfrm>
        <a:off x="1324784" y="1880384"/>
        <a:ext cx="833244" cy="833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51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25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29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944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736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0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082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6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894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425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8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8672-D706-4F92-A3B8-48A46CE6691C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81F1-A65F-4551-89FE-ADD5E9614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27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nect_Fou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sv-SE" sz="5400" dirty="0" smtClean="0"/>
              <a:t>Connect-4 </a:t>
            </a:r>
            <a:r>
              <a:rPr lang="sv-SE" sz="5400" dirty="0" err="1" smtClean="0"/>
              <a:t>Reference</a:t>
            </a:r>
            <a:r>
              <a:rPr lang="sv-SE" sz="5400" dirty="0" smtClean="0"/>
              <a:t> Design</a:t>
            </a:r>
            <a:endParaRPr lang="sv-SE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48" y="5017246"/>
            <a:ext cx="5092063" cy="190476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62598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 smtClean="0"/>
              <a:t>Robert R. Colvin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346415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5400" dirty="0" smtClean="0"/>
              <a:t>Connect-4: The Challenge</a:t>
            </a:r>
            <a:endParaRPr lang="sv-SE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9" y="1330959"/>
            <a:ext cx="2080022" cy="27733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48" y="5017246"/>
            <a:ext cx="5092063" cy="190476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722880" y="1690689"/>
            <a:ext cx="9302431" cy="167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To </a:t>
            </a:r>
            <a:r>
              <a:rPr lang="sv-SE" dirty="0" err="1" smtClean="0"/>
              <a:t>create</a:t>
            </a:r>
            <a:r>
              <a:rPr lang="sv-SE" dirty="0" smtClean="0"/>
              <a:t> an (</a:t>
            </a:r>
            <a:r>
              <a:rPr lang="sv-SE" dirty="0" err="1" smtClean="0"/>
              <a:t>automated</a:t>
            </a:r>
            <a:r>
              <a:rPr lang="sv-SE" dirty="0" smtClean="0"/>
              <a:t>) game </a:t>
            </a:r>
            <a:r>
              <a:rPr lang="sv-SE" dirty="0" err="1" smtClean="0"/>
              <a:t>of</a:t>
            </a:r>
            <a:r>
              <a:rPr lang="sv-SE" dirty="0" smtClean="0"/>
              <a:t> Connect-4</a:t>
            </a:r>
          </a:p>
          <a:p>
            <a:pPr lvl="1"/>
            <a:r>
              <a:rPr lang="sv-SE" dirty="0" smtClean="0">
                <a:hlinkClick r:id="rId4"/>
              </a:rPr>
              <a:t>https://en.wikipedia.org/wiki/Connect_Four</a:t>
            </a:r>
            <a:endParaRPr lang="sv-SE" dirty="0" smtClean="0"/>
          </a:p>
          <a:p>
            <a:r>
              <a:rPr lang="sv-SE" dirty="0" err="1" smtClean="0"/>
              <a:t>Initially</a:t>
            </a:r>
            <a:r>
              <a:rPr lang="sv-SE" dirty="0" smtClean="0"/>
              <a:t> </a:t>
            </a:r>
            <a:r>
              <a:rPr lang="sv-SE" dirty="0" err="1" smtClean="0"/>
              <a:t>created</a:t>
            </a:r>
            <a:r>
              <a:rPr lang="sv-SE" dirty="0" smtClean="0"/>
              <a:t> as a Team </a:t>
            </a:r>
            <a:r>
              <a:rPr lang="sv-SE" dirty="0" err="1" smtClean="0"/>
              <a:t>Building</a:t>
            </a:r>
            <a:r>
              <a:rPr lang="sv-SE" dirty="0" smtClean="0"/>
              <a:t> &amp; Software </a:t>
            </a:r>
            <a:r>
              <a:rPr lang="sv-SE" dirty="0" err="1" smtClean="0"/>
              <a:t>Engineering</a:t>
            </a:r>
            <a:r>
              <a:rPr lang="sv-SE" dirty="0" smtClean="0"/>
              <a:t> task</a:t>
            </a:r>
            <a:endParaRPr lang="sv-S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96720" y="3344974"/>
            <a:ext cx="9302431" cy="759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Implemented</a:t>
            </a:r>
            <a:r>
              <a:rPr lang="sv-SE" dirty="0" smtClean="0"/>
              <a:t> as a </a:t>
            </a:r>
            <a:r>
              <a:rPr lang="sv-SE" dirty="0" err="1" smtClean="0"/>
              <a:t>Reference</a:t>
            </a:r>
            <a:r>
              <a:rPr lang="sv-SE" dirty="0" smtClean="0"/>
              <a:t> Design (R.D) for </a:t>
            </a:r>
            <a:r>
              <a:rPr lang="sv-SE" dirty="0" err="1" smtClean="0"/>
              <a:t>continued</a:t>
            </a:r>
            <a:r>
              <a:rPr lang="sv-SE" dirty="0" smtClean="0"/>
              <a:t> </a:t>
            </a:r>
            <a:r>
              <a:rPr lang="sv-SE" dirty="0" err="1" smtClean="0"/>
              <a:t>education</a:t>
            </a:r>
            <a:r>
              <a:rPr lang="sv-SE" dirty="0" smtClean="0"/>
              <a:t> and </a:t>
            </a:r>
            <a:r>
              <a:rPr lang="sv-SE" dirty="0" err="1" smtClean="0"/>
              <a:t>development</a:t>
            </a:r>
            <a:r>
              <a:rPr lang="sv-SE" dirty="0" smtClean="0"/>
              <a:t> purposes</a:t>
            </a:r>
            <a:endParaRPr lang="sv-SE" dirty="0"/>
          </a:p>
          <a:p>
            <a:endParaRPr lang="sv-SE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0080" y="4172116"/>
            <a:ext cx="9302431" cy="249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Reference</a:t>
            </a:r>
            <a:r>
              <a:rPr lang="sv-SE" dirty="0" smtClean="0"/>
              <a:t> Design is:</a:t>
            </a:r>
          </a:p>
          <a:p>
            <a:pPr lvl="1"/>
            <a:r>
              <a:rPr lang="sv-SE" dirty="0" err="1"/>
              <a:t>M</a:t>
            </a:r>
            <a:r>
              <a:rPr lang="sv-SE" dirty="0" err="1" smtClean="0"/>
              <a:t>odular</a:t>
            </a:r>
            <a:endParaRPr lang="sv-SE" dirty="0" smtClean="0"/>
          </a:p>
          <a:p>
            <a:pPr lvl="2"/>
            <a:r>
              <a:rPr lang="sv-SE" dirty="0" err="1" smtClean="0"/>
              <a:t>Modules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replaced</a:t>
            </a:r>
            <a:r>
              <a:rPr lang="sv-SE" dirty="0"/>
              <a:t> </a:t>
            </a:r>
            <a:r>
              <a:rPr lang="sv-SE" dirty="0" smtClean="0"/>
              <a:t>or </a:t>
            </a:r>
            <a:r>
              <a:rPr lang="sv-SE" dirty="0" err="1" smtClean="0"/>
              <a:t>extended</a:t>
            </a:r>
            <a:r>
              <a:rPr lang="sv-SE" dirty="0" smtClean="0"/>
              <a:t> for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topic</a:t>
            </a:r>
            <a:endParaRPr lang="sv-SE" dirty="0"/>
          </a:p>
          <a:p>
            <a:pPr lvl="1"/>
            <a:r>
              <a:rPr lang="sv-SE" dirty="0" smtClean="0"/>
              <a:t>Flexible</a:t>
            </a:r>
          </a:p>
          <a:p>
            <a:pPr lvl="2"/>
            <a:r>
              <a:rPr lang="sv-SE" dirty="0" smtClean="0"/>
              <a:t>To cover the </a:t>
            </a:r>
            <a:r>
              <a:rPr lang="sv-SE" dirty="0" err="1" smtClean="0"/>
              <a:t>broadest</a:t>
            </a:r>
            <a:r>
              <a:rPr lang="sv-SE" dirty="0" smtClean="0"/>
              <a:t> </a:t>
            </a:r>
            <a:r>
              <a:rPr lang="sv-SE" dirty="0" err="1" smtClean="0"/>
              <a:t>topics</a:t>
            </a:r>
            <a:r>
              <a:rPr lang="sv-SE" dirty="0" smtClean="0"/>
              <a:t> </a:t>
            </a:r>
            <a:r>
              <a:rPr lang="sv-SE" dirty="0" err="1" smtClean="0"/>
              <a:t>required</a:t>
            </a:r>
            <a:endParaRPr lang="sv-SE" dirty="0" smtClean="0"/>
          </a:p>
          <a:p>
            <a:r>
              <a:rPr lang="sv-SE" dirty="0" err="1" smtClean="0"/>
              <a:t>Open</a:t>
            </a:r>
            <a:r>
              <a:rPr lang="sv-SE" dirty="0"/>
              <a:t>!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3331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5400" dirty="0" smtClean="0"/>
              <a:t>Connect-4: </a:t>
            </a:r>
            <a:r>
              <a:rPr lang="sv-SE" sz="5400" dirty="0" err="1" smtClean="0"/>
              <a:t>Overview</a:t>
            </a:r>
            <a:endParaRPr lang="sv-SE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48" y="5017246"/>
            <a:ext cx="5092063" cy="1904762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-335281" y="1375614"/>
          <a:ext cx="7152640" cy="459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310311" y="2580219"/>
            <a:ext cx="5715000" cy="1547495"/>
          </a:xfrm>
        </p:spPr>
        <p:txBody>
          <a:bodyPr/>
          <a:lstStyle/>
          <a:p>
            <a:r>
              <a:rPr lang="sv-SE" dirty="0" smtClean="0"/>
              <a:t>Server/</a:t>
            </a:r>
            <a:r>
              <a:rPr lang="sv-SE" dirty="0" err="1" smtClean="0"/>
              <a:t>Client</a:t>
            </a:r>
            <a:r>
              <a:rPr lang="sv-SE" dirty="0" smtClean="0"/>
              <a:t> </a:t>
            </a:r>
            <a:r>
              <a:rPr lang="sv-SE" dirty="0" err="1" smtClean="0"/>
              <a:t>architecture</a:t>
            </a:r>
            <a:endParaRPr lang="sv-SE" dirty="0" smtClean="0"/>
          </a:p>
          <a:p>
            <a:r>
              <a:rPr lang="sv-SE" i="1" dirty="0" smtClean="0"/>
              <a:t>At </a:t>
            </a:r>
            <a:r>
              <a:rPr lang="sv-SE" i="1" dirty="0" err="1" smtClean="0"/>
              <a:t>least</a:t>
            </a:r>
            <a:r>
              <a:rPr lang="sv-SE" i="1" dirty="0" smtClean="0"/>
              <a:t> </a:t>
            </a:r>
            <a:r>
              <a:rPr lang="sv-SE" dirty="0" smtClean="0"/>
              <a:t>1x server</a:t>
            </a:r>
          </a:p>
          <a:p>
            <a:r>
              <a:rPr lang="sv-SE" i="1" dirty="0" smtClean="0"/>
              <a:t>At </a:t>
            </a:r>
            <a:r>
              <a:rPr lang="sv-SE" i="1" dirty="0" err="1" smtClean="0"/>
              <a:t>least</a:t>
            </a:r>
            <a:r>
              <a:rPr lang="sv-SE" i="1" dirty="0" smtClean="0"/>
              <a:t> </a:t>
            </a:r>
            <a:r>
              <a:rPr lang="sv-SE" dirty="0" smtClean="0"/>
              <a:t>2x </a:t>
            </a:r>
            <a:r>
              <a:rPr lang="sv-SE" dirty="0" err="1" smtClean="0"/>
              <a:t>clients</a:t>
            </a:r>
            <a:r>
              <a:rPr lang="sv-SE" dirty="0" smtClean="0"/>
              <a:t> (per server)</a:t>
            </a:r>
          </a:p>
        </p:txBody>
      </p:sp>
    </p:spTree>
    <p:extLst>
      <p:ext uri="{BB962C8B-B14F-4D97-AF65-F5344CB8AC3E}">
        <p14:creationId xmlns:p14="http://schemas.microsoft.com/office/powerpoint/2010/main" val="204708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487543"/>
            <a:ext cx="5562600" cy="3732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5400" dirty="0" smtClean="0"/>
              <a:t>Connect-4: Basic Game </a:t>
            </a:r>
            <a:r>
              <a:rPr lang="sv-SE" sz="5400" dirty="0" err="1" smtClean="0"/>
              <a:t>Flow</a:t>
            </a:r>
            <a:endParaRPr lang="sv-SE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48" y="5017246"/>
            <a:ext cx="5092063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0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5400" dirty="0" err="1" smtClean="0"/>
              <a:t>Reference</a:t>
            </a:r>
            <a:r>
              <a:rPr lang="sv-SE" sz="5400" dirty="0" smtClean="0"/>
              <a:t> Design: Block Diagram</a:t>
            </a:r>
            <a:endParaRPr lang="sv-SE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48" y="5017246"/>
            <a:ext cx="5092063" cy="19047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96671" y="1690688"/>
            <a:ext cx="5628640" cy="3450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>
            <a:off x="6527799" y="4041886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Network</a:t>
            </a:r>
            <a:r>
              <a:rPr lang="sv-SE" dirty="0" smtClean="0"/>
              <a:t> </a:t>
            </a:r>
            <a:r>
              <a:rPr lang="sv-SE" dirty="0" err="1" smtClean="0"/>
              <a:t>Handler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6527799" y="1952784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API </a:t>
            </a:r>
            <a:r>
              <a:rPr lang="sv-SE" dirty="0" err="1" smtClean="0"/>
              <a:t>Impl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>
            <a:off x="8611075" y="2997335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Client</a:t>
            </a:r>
            <a:r>
              <a:rPr lang="sv-SE" dirty="0" smtClean="0"/>
              <a:t> </a:t>
            </a:r>
            <a:r>
              <a:rPr lang="sv-SE" dirty="0" err="1" smtClean="0"/>
              <a:t>Handler</a:t>
            </a:r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8615442" y="1952784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Board </a:t>
            </a:r>
            <a:r>
              <a:rPr lang="sv-SE" dirty="0" err="1" smtClean="0"/>
              <a:t>Handler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8611075" y="4041886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Impl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8" name="Rounded Rectangle 17"/>
          <p:cNvSpPr/>
          <p:nvPr/>
        </p:nvSpPr>
        <p:spPr>
          <a:xfrm>
            <a:off x="10667285" y="1952784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 </a:t>
            </a:r>
            <a:r>
              <a:rPr lang="sv-SE" dirty="0" err="1" smtClean="0"/>
              <a:t>Storage</a:t>
            </a:r>
            <a:endParaRPr lang="sv-SE" dirty="0"/>
          </a:p>
        </p:txBody>
      </p:sp>
      <p:cxnSp>
        <p:nvCxnSpPr>
          <p:cNvPr id="23" name="Straight Arrow Connector 22"/>
          <p:cNvCxnSpPr>
            <a:stCxn id="13" idx="0"/>
            <a:endCxn id="14" idx="2"/>
          </p:cNvCxnSpPr>
          <p:nvPr/>
        </p:nvCxnSpPr>
        <p:spPr>
          <a:xfrm flipV="1">
            <a:off x="7127715" y="2928144"/>
            <a:ext cx="0" cy="1113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23264" y="2186464"/>
            <a:ext cx="887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4" idx="3"/>
            <a:endCxn id="15" idx="1"/>
          </p:cNvCxnSpPr>
          <p:nvPr/>
        </p:nvCxnSpPr>
        <p:spPr>
          <a:xfrm>
            <a:off x="7727631" y="2440464"/>
            <a:ext cx="883444" cy="10445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7" idx="1"/>
          </p:cNvCxnSpPr>
          <p:nvPr/>
        </p:nvCxnSpPr>
        <p:spPr>
          <a:xfrm rot="16200000" flipH="1">
            <a:off x="7368524" y="3287014"/>
            <a:ext cx="1847325" cy="637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729865" y="2682239"/>
            <a:ext cx="2434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93515" y="1690688"/>
            <a:ext cx="5628640" cy="3450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ounded Rectangle 99"/>
          <p:cNvSpPr/>
          <p:nvPr/>
        </p:nvSpPr>
        <p:spPr>
          <a:xfrm>
            <a:off x="4472939" y="4041885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Network</a:t>
            </a:r>
            <a:r>
              <a:rPr lang="sv-SE" dirty="0" smtClean="0"/>
              <a:t> </a:t>
            </a:r>
            <a:r>
              <a:rPr lang="sv-SE" dirty="0" err="1" smtClean="0"/>
              <a:t>Handler</a:t>
            </a:r>
            <a:endParaRPr lang="sv-SE" dirty="0"/>
          </a:p>
        </p:txBody>
      </p:sp>
      <p:sp>
        <p:nvSpPr>
          <p:cNvPr id="101" name="Rounded Rectangle 100"/>
          <p:cNvSpPr/>
          <p:nvPr/>
        </p:nvSpPr>
        <p:spPr>
          <a:xfrm>
            <a:off x="4472939" y="1952784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API </a:t>
            </a:r>
            <a:r>
              <a:rPr lang="sv-SE" dirty="0" err="1" smtClean="0"/>
              <a:t>Impl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5" name="Rounded Rectangle 104"/>
          <p:cNvSpPr/>
          <p:nvPr/>
        </p:nvSpPr>
        <p:spPr>
          <a:xfrm>
            <a:off x="339882" y="1952784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 </a:t>
            </a:r>
            <a:r>
              <a:rPr lang="sv-SE" dirty="0" err="1" smtClean="0"/>
              <a:t>Storage</a:t>
            </a:r>
            <a:endParaRPr lang="sv-SE" dirty="0"/>
          </a:p>
        </p:txBody>
      </p:sp>
      <p:sp>
        <p:nvSpPr>
          <p:cNvPr id="115" name="Rounded Rectangle 114"/>
          <p:cNvSpPr/>
          <p:nvPr/>
        </p:nvSpPr>
        <p:spPr>
          <a:xfrm>
            <a:off x="2427525" y="4041885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A.I</a:t>
            </a:r>
            <a:endParaRPr lang="sv-SE" dirty="0"/>
          </a:p>
        </p:txBody>
      </p:sp>
      <p:sp>
        <p:nvSpPr>
          <p:cNvPr id="116" name="Rounded Rectangle 115"/>
          <p:cNvSpPr/>
          <p:nvPr/>
        </p:nvSpPr>
        <p:spPr>
          <a:xfrm>
            <a:off x="2427525" y="1952784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Game </a:t>
            </a:r>
            <a:r>
              <a:rPr lang="sv-SE" dirty="0" err="1" smtClean="0"/>
              <a:t>Logic</a:t>
            </a:r>
            <a:endParaRPr lang="sv-SE" dirty="0"/>
          </a:p>
        </p:txBody>
      </p:sp>
      <p:cxnSp>
        <p:nvCxnSpPr>
          <p:cNvPr id="118" name="Straight Arrow Connector 117"/>
          <p:cNvCxnSpPr>
            <a:stCxn id="101" idx="2"/>
            <a:endCxn id="100" idx="0"/>
          </p:cNvCxnSpPr>
          <p:nvPr/>
        </p:nvCxnSpPr>
        <p:spPr>
          <a:xfrm>
            <a:off x="5072855" y="2928144"/>
            <a:ext cx="0" cy="1113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0" idx="3"/>
            <a:endCxn id="13" idx="1"/>
          </p:cNvCxnSpPr>
          <p:nvPr/>
        </p:nvCxnSpPr>
        <p:spPr>
          <a:xfrm>
            <a:off x="5672771" y="4529565"/>
            <a:ext cx="85502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6" idx="2"/>
            <a:endCxn id="115" idx="0"/>
          </p:cNvCxnSpPr>
          <p:nvPr/>
        </p:nvCxnSpPr>
        <p:spPr>
          <a:xfrm>
            <a:off x="3027441" y="2928144"/>
            <a:ext cx="0" cy="1113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6" idx="3"/>
            <a:endCxn id="101" idx="1"/>
          </p:cNvCxnSpPr>
          <p:nvPr/>
        </p:nvCxnSpPr>
        <p:spPr>
          <a:xfrm>
            <a:off x="3627357" y="2440464"/>
            <a:ext cx="845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5" idx="3"/>
            <a:endCxn id="116" idx="1"/>
          </p:cNvCxnSpPr>
          <p:nvPr/>
        </p:nvCxnSpPr>
        <p:spPr>
          <a:xfrm>
            <a:off x="1539714" y="2440464"/>
            <a:ext cx="887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6" idx="3"/>
            <a:endCxn id="18" idx="1"/>
          </p:cNvCxnSpPr>
          <p:nvPr/>
        </p:nvCxnSpPr>
        <p:spPr>
          <a:xfrm>
            <a:off x="9815274" y="2440464"/>
            <a:ext cx="852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10800000" flipV="1">
            <a:off x="9815278" y="2666048"/>
            <a:ext cx="847641" cy="81896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10662919" y="4041885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GUI</a:t>
            </a:r>
            <a:endParaRPr lang="sv-SE" dirty="0"/>
          </a:p>
        </p:txBody>
      </p:sp>
      <p:cxnSp>
        <p:nvCxnSpPr>
          <p:cNvPr id="150" name="Straight Arrow Connector 149"/>
          <p:cNvCxnSpPr>
            <a:stCxn id="18" idx="2"/>
            <a:endCxn id="148" idx="0"/>
          </p:cNvCxnSpPr>
          <p:nvPr/>
        </p:nvCxnSpPr>
        <p:spPr>
          <a:xfrm flipH="1">
            <a:off x="11262835" y="2928144"/>
            <a:ext cx="4366" cy="1113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rot="5400000" flipH="1" flipV="1">
            <a:off x="9702376" y="3360741"/>
            <a:ext cx="1601419" cy="73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7" idx="3"/>
          </p:cNvCxnSpPr>
          <p:nvPr/>
        </p:nvCxnSpPr>
        <p:spPr>
          <a:xfrm flipH="1">
            <a:off x="9810907" y="4529565"/>
            <a:ext cx="315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340043" y="4041885"/>
            <a:ext cx="119983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GUI</a:t>
            </a:r>
            <a:endParaRPr lang="sv-SE" dirty="0"/>
          </a:p>
        </p:txBody>
      </p:sp>
      <p:cxnSp>
        <p:nvCxnSpPr>
          <p:cNvPr id="168" name="Straight Arrow Connector 167"/>
          <p:cNvCxnSpPr>
            <a:stCxn id="105" idx="2"/>
            <a:endCxn id="165" idx="0"/>
          </p:cNvCxnSpPr>
          <p:nvPr/>
        </p:nvCxnSpPr>
        <p:spPr>
          <a:xfrm>
            <a:off x="939798" y="2928144"/>
            <a:ext cx="161" cy="1113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0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5400" dirty="0" err="1" smtClean="0"/>
              <a:t>Sequence</a:t>
            </a:r>
            <a:r>
              <a:rPr lang="sv-SE" sz="5400" dirty="0" smtClean="0"/>
              <a:t> Diagram </a:t>
            </a:r>
            <a:r>
              <a:rPr lang="sv-SE" sz="3100" dirty="0" smtClean="0"/>
              <a:t>(Server </a:t>
            </a:r>
            <a:r>
              <a:rPr lang="sv-SE" sz="3100" dirty="0" err="1" smtClean="0"/>
              <a:t>Availability</a:t>
            </a:r>
            <a:r>
              <a:rPr lang="sv-SE" sz="3100" dirty="0" smtClean="0"/>
              <a:t>)</a:t>
            </a:r>
            <a:endParaRPr lang="sv-SE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18" y="1601788"/>
            <a:ext cx="6507564" cy="4553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48" y="5017246"/>
            <a:ext cx="5092063" cy="190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91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5400" dirty="0" err="1" smtClean="0"/>
              <a:t>Sequence</a:t>
            </a:r>
            <a:r>
              <a:rPr lang="sv-SE" sz="5400" dirty="0" smtClean="0"/>
              <a:t> Diagram </a:t>
            </a:r>
            <a:r>
              <a:rPr lang="sv-SE" sz="3100" dirty="0" smtClean="0"/>
              <a:t>(Register </a:t>
            </a:r>
            <a:r>
              <a:rPr lang="sv-SE" sz="3100" dirty="0" err="1" smtClean="0"/>
              <a:t>Client</a:t>
            </a:r>
            <a:r>
              <a:rPr lang="sv-SE" sz="3100" dirty="0" smtClean="0"/>
              <a:t>)</a:t>
            </a:r>
            <a:endParaRPr lang="sv-SE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12" y="1576388"/>
            <a:ext cx="8220872" cy="4553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48" y="5017246"/>
            <a:ext cx="5092063" cy="190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806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21804</TotalTime>
  <Words>144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Connect-4 Reference Design</vt:lpstr>
      <vt:lpstr>Connect-4: The Challenge</vt:lpstr>
      <vt:lpstr>Connect-4: Overview</vt:lpstr>
      <vt:lpstr>Connect-4: Basic Game Flow</vt:lpstr>
      <vt:lpstr>Reference Design: Block Diagram</vt:lpstr>
      <vt:lpstr>Sequence Diagram (Server Availability)</vt:lpstr>
      <vt:lpstr>Sequence Diagram (Register Client)</vt:lpstr>
    </vt:vector>
  </TitlesOfParts>
  <Company>Sigma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Connect-4 Reference Design</dc:title>
  <dc:creator>Robert Colvin</dc:creator>
  <cp:lastModifiedBy>Robert Colvin</cp:lastModifiedBy>
  <cp:revision>17</cp:revision>
  <dcterms:created xsi:type="dcterms:W3CDTF">2016-11-21T07:34:30Z</dcterms:created>
  <dcterms:modified xsi:type="dcterms:W3CDTF">2016-12-06T10:58:33Z</dcterms:modified>
</cp:coreProperties>
</file>