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40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80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0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2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74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31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84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80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93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0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7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E7D9-9C56-4063-8046-3AA75CD1B8CF}" type="datetimeFigureOut">
              <a:rPr lang="sv-SE" smtClean="0"/>
              <a:t>2016-12-07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5256-6968-431C-999E-FDE5A72B89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8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sv-SE" sz="5400" dirty="0" smtClean="0"/>
              <a:t>Connect-4 </a:t>
            </a:r>
            <a:r>
              <a:rPr lang="sv-SE" sz="5400" dirty="0" err="1" smtClean="0"/>
              <a:t>SystemDesign</a:t>
            </a:r>
            <a:endParaRPr lang="sv-SE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0" y="62598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 smtClean="0"/>
              <a:t>Robert R. Colvin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9424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sz="5400" dirty="0" smtClean="0"/>
              <a:t>System Design</a:t>
            </a:r>
            <a:endParaRPr lang="sv-SE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48" y="5017246"/>
            <a:ext cx="5092063" cy="190476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38200" y="2605088"/>
            <a:ext cx="2788920" cy="2067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MSV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5360" y="3751074"/>
            <a:ext cx="1002792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GUI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149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6901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Connect-4 SystemDesign</vt:lpstr>
      <vt:lpstr>System Design</vt:lpstr>
    </vt:vector>
  </TitlesOfParts>
  <Company>Sigma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Connect-4 SystemDesign</dc:title>
  <dc:creator>Robert Colvin</dc:creator>
  <cp:lastModifiedBy>Robert Colvin</cp:lastModifiedBy>
  <cp:revision>3</cp:revision>
  <dcterms:created xsi:type="dcterms:W3CDTF">2016-12-07T12:24:45Z</dcterms:created>
  <dcterms:modified xsi:type="dcterms:W3CDTF">2016-12-12T07:25:53Z</dcterms:modified>
</cp:coreProperties>
</file>