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0F5-589E-4710-9C49-CF831D638EA5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FFD-333E-4826-85DC-FCAA95C645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262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0F5-589E-4710-9C49-CF831D638EA5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FFD-333E-4826-85DC-FCAA95C645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297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0F5-589E-4710-9C49-CF831D638EA5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FFD-333E-4826-85DC-FCAA95C645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444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0F5-589E-4710-9C49-CF831D638EA5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FFD-333E-4826-85DC-FCAA95C645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479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0F5-589E-4710-9C49-CF831D638EA5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FFD-333E-4826-85DC-FCAA95C645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117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0F5-589E-4710-9C49-CF831D638EA5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FFD-333E-4826-85DC-FCAA95C645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323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0F5-589E-4710-9C49-CF831D638EA5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FFD-333E-4826-85DC-FCAA95C645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757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0F5-589E-4710-9C49-CF831D638EA5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FFD-333E-4826-85DC-FCAA95C645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645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0F5-589E-4710-9C49-CF831D638EA5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FFD-333E-4826-85DC-FCAA95C645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35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0F5-589E-4710-9C49-CF831D638EA5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FFD-333E-4826-85DC-FCAA95C645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133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10F5-589E-4710-9C49-CF831D638EA5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BFFD-333E-4826-85DC-FCAA95C645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93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10F5-589E-4710-9C49-CF831D638EA5}" type="datetimeFigureOut">
              <a:rPr lang="sv-SE" smtClean="0"/>
              <a:t>2016-11-21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BFFD-333E-4826-85DC-FCAA95C645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823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sv-SE" sz="5400" dirty="0" err="1" smtClean="0"/>
              <a:t>Object</a:t>
            </a:r>
            <a:r>
              <a:rPr lang="sv-SE" sz="5400" dirty="0" smtClean="0"/>
              <a:t> </a:t>
            </a:r>
            <a:r>
              <a:rPr lang="sv-SE" sz="5400" dirty="0" err="1" smtClean="0"/>
              <a:t>Oriented</a:t>
            </a:r>
            <a:r>
              <a:rPr lang="sv-SE" sz="5400" dirty="0" smtClean="0"/>
              <a:t> </a:t>
            </a:r>
            <a:r>
              <a:rPr lang="sv-SE" sz="5400" dirty="0" err="1" smtClean="0"/>
              <a:t>Programming</a:t>
            </a:r>
            <a:endParaRPr lang="sv-SE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With</a:t>
            </a:r>
            <a:r>
              <a:rPr lang="sv-SE" dirty="0" smtClean="0"/>
              <a:t> Java and UML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" y="-139970"/>
            <a:ext cx="5092063" cy="190476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0" y="625989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 dirty="0" smtClean="0"/>
              <a:t>Robert R. Colvin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142141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21806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Object Oriented Programming</vt:lpstr>
    </vt:vector>
  </TitlesOfParts>
  <Company>Sigma 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Robert Colvin</dc:creator>
  <cp:lastModifiedBy>Robert Colvin</cp:lastModifiedBy>
  <cp:revision>2</cp:revision>
  <dcterms:created xsi:type="dcterms:W3CDTF">2016-11-21T07:32:01Z</dcterms:created>
  <dcterms:modified xsi:type="dcterms:W3CDTF">2016-12-06T10:58:41Z</dcterms:modified>
</cp:coreProperties>
</file>