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5" r:id="rId9"/>
    <p:sldId id="259" r:id="rId10"/>
    <p:sldId id="272" r:id="rId11"/>
    <p:sldId id="260" r:id="rId12"/>
    <p:sldId id="266" r:id="rId13"/>
    <p:sldId id="267" r:id="rId14"/>
    <p:sldId id="273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ACACC-5B82-47AF-815A-3552BABF6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197904"/>
            <a:ext cx="8361229" cy="2098226"/>
          </a:xfrm>
        </p:spPr>
        <p:txBody>
          <a:bodyPr/>
          <a:lstStyle/>
          <a:p>
            <a:r>
              <a:rPr lang="zh-CN" altLang="en-US" sz="6600" dirty="0">
                <a:solidFill>
                  <a:schemeClr val="tx1"/>
                </a:solidFill>
              </a:rPr>
              <a:t>开心农场项目总结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93639C-6CBA-498D-A408-D495829F5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956279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                               </a:t>
            </a:r>
            <a:endParaRPr lang="en-US" altLang="zh-CN" dirty="0"/>
          </a:p>
          <a:p>
            <a:r>
              <a:rPr lang="zh-CN" altLang="en-US" dirty="0"/>
              <a:t>                               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项目组长</a:t>
            </a:r>
            <a:r>
              <a:rPr lang="en-US" altLang="zh-C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杨雪雪</a:t>
            </a:r>
            <a:endParaRPr lang="en-US" altLang="zh-C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                                          组员：王国伟 王英雪 张琳</a:t>
            </a:r>
            <a:endParaRPr lang="en-US" altLang="zh-C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017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30CE0F1-5120-40F6-8EA2-176EB0821F39}"/>
              </a:ext>
            </a:extLst>
          </p:cNvPr>
          <p:cNvSpPr/>
          <p:nvPr/>
        </p:nvSpPr>
        <p:spPr>
          <a:xfrm>
            <a:off x="1285874" y="1104900"/>
            <a:ext cx="3267075" cy="8191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二、项目成果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9D3E34-9935-427E-9600-985B4EFF54BE}"/>
              </a:ext>
            </a:extLst>
          </p:cNvPr>
          <p:cNvSpPr/>
          <p:nvPr/>
        </p:nvSpPr>
        <p:spPr>
          <a:xfrm>
            <a:off x="2209800" y="2314575"/>
            <a:ext cx="7772400" cy="20764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en-US" sz="2800" dirty="0">
                <a:solidFill>
                  <a:schemeClr val="tx1"/>
                </a:solidFill>
              </a:rPr>
              <a:t>在此次项目中我们前期完成了项目需求分析、原型设计、项目需求建模、系统设计等工作，后期实现了开心农场系统用户注册和登录、土地资源管理、订单管理以及等功能。</a:t>
            </a:r>
          </a:p>
        </p:txBody>
      </p:sp>
    </p:spTree>
    <p:extLst>
      <p:ext uri="{BB962C8B-B14F-4D97-AF65-F5344CB8AC3E}">
        <p14:creationId xmlns:p14="http://schemas.microsoft.com/office/powerpoint/2010/main" val="255750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900BD40-DB68-44DC-AFDF-D6C9B10C6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501" y="2552701"/>
            <a:ext cx="5210997" cy="266030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17CA81F-5AB9-4926-A592-698E2F0A3EA0}"/>
              </a:ext>
            </a:extLst>
          </p:cNvPr>
          <p:cNvSpPr/>
          <p:nvPr/>
        </p:nvSpPr>
        <p:spPr>
          <a:xfrm>
            <a:off x="1181099" y="1197317"/>
            <a:ext cx="3552825" cy="8953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二、项目成果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43BF23-3FB7-4158-B5F2-F0C021EA680D}"/>
              </a:ext>
            </a:extLst>
          </p:cNvPr>
          <p:cNvSpPr/>
          <p:nvPr/>
        </p:nvSpPr>
        <p:spPr>
          <a:xfrm>
            <a:off x="1790703" y="1924051"/>
            <a:ext cx="3314697" cy="6286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     用户注册及登录界面展示</a:t>
            </a:r>
          </a:p>
        </p:txBody>
      </p:sp>
    </p:spTree>
    <p:extLst>
      <p:ext uri="{BB962C8B-B14F-4D97-AF65-F5344CB8AC3E}">
        <p14:creationId xmlns:p14="http://schemas.microsoft.com/office/powerpoint/2010/main" val="159391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17CA81F-5AB9-4926-A592-698E2F0A3EA0}"/>
              </a:ext>
            </a:extLst>
          </p:cNvPr>
          <p:cNvSpPr/>
          <p:nvPr/>
        </p:nvSpPr>
        <p:spPr>
          <a:xfrm>
            <a:off x="1333499" y="1219200"/>
            <a:ext cx="3552825" cy="8953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二、项目成果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43BF23-3FB7-4158-B5F2-F0C021EA680D}"/>
              </a:ext>
            </a:extLst>
          </p:cNvPr>
          <p:cNvSpPr/>
          <p:nvPr/>
        </p:nvSpPr>
        <p:spPr>
          <a:xfrm>
            <a:off x="1790703" y="1924051"/>
            <a:ext cx="4448172" cy="5905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查看订单及用户拥有的土地资源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0AC929-ADB9-4A3D-9FE4-69C09E99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656333"/>
            <a:ext cx="5562600" cy="27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6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17CA81F-5AB9-4926-A592-698E2F0A3EA0}"/>
              </a:ext>
            </a:extLst>
          </p:cNvPr>
          <p:cNvSpPr/>
          <p:nvPr/>
        </p:nvSpPr>
        <p:spPr>
          <a:xfrm>
            <a:off x="1333499" y="1219200"/>
            <a:ext cx="3552825" cy="8953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二、项目成果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43BF23-3FB7-4158-B5F2-F0C021EA680D}"/>
              </a:ext>
            </a:extLst>
          </p:cNvPr>
          <p:cNvSpPr/>
          <p:nvPr/>
        </p:nvSpPr>
        <p:spPr>
          <a:xfrm>
            <a:off x="1162053" y="2005014"/>
            <a:ext cx="4448172" cy="5905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可供选择的订单服务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23D686-0D77-45B2-AB24-C3D89FFC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2633663"/>
            <a:ext cx="5934075" cy="252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3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C01D26-AA5E-4646-B05C-C2E0030F34E4}"/>
              </a:ext>
            </a:extLst>
          </p:cNvPr>
          <p:cNvSpPr/>
          <p:nvPr/>
        </p:nvSpPr>
        <p:spPr>
          <a:xfrm>
            <a:off x="1162050" y="1123950"/>
            <a:ext cx="3562350" cy="8191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二、项目成果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34E996-52DA-4F48-AF6B-E93DE6975656}"/>
              </a:ext>
            </a:extLst>
          </p:cNvPr>
          <p:cNvSpPr/>
          <p:nvPr/>
        </p:nvSpPr>
        <p:spPr>
          <a:xfrm>
            <a:off x="1962150" y="1876425"/>
            <a:ext cx="7219950" cy="695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</a:rPr>
              <a:t>此次项目完成的文档已经上传到</a:t>
            </a:r>
            <a:r>
              <a:rPr lang="en-US" altLang="zh-CN" sz="2800" dirty="0" err="1">
                <a:solidFill>
                  <a:schemeClr val="tx1"/>
                </a:solidFill>
              </a:rPr>
              <a:t>Github</a:t>
            </a:r>
            <a:r>
              <a:rPr lang="zh-CN" altLang="en-US" sz="2800" dirty="0">
                <a:solidFill>
                  <a:schemeClr val="tx1"/>
                </a:solidFill>
              </a:rPr>
              <a:t>仓库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1EDA43-BDDC-4DA9-A8BD-DD85C3A4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80" y="2571750"/>
            <a:ext cx="5573040" cy="272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2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11864CD-D8FD-41B0-BD1F-91B18A8B9344}"/>
              </a:ext>
            </a:extLst>
          </p:cNvPr>
          <p:cNvSpPr/>
          <p:nvPr/>
        </p:nvSpPr>
        <p:spPr>
          <a:xfrm>
            <a:off x="1419225" y="1190625"/>
            <a:ext cx="3371850" cy="10287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三、项目总结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BDA624-B46E-42E0-B383-346E2F3BEE53}"/>
              </a:ext>
            </a:extLst>
          </p:cNvPr>
          <p:cNvSpPr/>
          <p:nvPr/>
        </p:nvSpPr>
        <p:spPr>
          <a:xfrm>
            <a:off x="2143125" y="2290762"/>
            <a:ext cx="8115300" cy="3057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	2020</a:t>
            </a:r>
            <a:r>
              <a:rPr lang="zh-CN" altLang="en-US" sz="2400" dirty="0">
                <a:solidFill>
                  <a:schemeClr val="tx1"/>
                </a:solidFill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</a:rPr>
              <a:t>15</a:t>
            </a:r>
            <a:r>
              <a:rPr lang="zh-CN" altLang="en-US" sz="2400" dirty="0">
                <a:solidFill>
                  <a:schemeClr val="tx1"/>
                </a:solidFill>
              </a:rPr>
              <a:t>号狗蛋带仨妞研发团队正式组建，从一开始的项目选题，原型设计，需求建模到后期编码冲刺，用户验收我们团队的每一位成员都付出了努力，我们了解了软件开发的过程，我们也取得了一定的成果，我们相信这将是我们宝贵的财富，但同时我们还是有许多不足之处，在以后的岁月里我们相信我们可以做的更好！我们四个人历经两个多月，在此过程我们相互学习，相互合作，遇到困难相互帮助，可以说是很愉快的一次团队合作之旅。希望以后有机会还可以继续合作！</a:t>
            </a:r>
          </a:p>
        </p:txBody>
      </p:sp>
    </p:spTree>
    <p:extLst>
      <p:ext uri="{BB962C8B-B14F-4D97-AF65-F5344CB8AC3E}">
        <p14:creationId xmlns:p14="http://schemas.microsoft.com/office/powerpoint/2010/main" val="1320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1BDA624-B46E-42E0-B383-346E2F3BEE53}"/>
              </a:ext>
            </a:extLst>
          </p:cNvPr>
          <p:cNvSpPr/>
          <p:nvPr/>
        </p:nvSpPr>
        <p:spPr>
          <a:xfrm>
            <a:off x="2038350" y="1752600"/>
            <a:ext cx="8115300" cy="3057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tx1"/>
                </a:solidFill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132621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ACACC-5B82-47AF-815A-3552BABF6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7077" y="1330773"/>
            <a:ext cx="8361229" cy="3441251"/>
          </a:xfrm>
        </p:spPr>
        <p:txBody>
          <a:bodyPr/>
          <a:lstStyle/>
          <a:p>
            <a:pPr algn="l">
              <a:lnSpc>
                <a:spcPct val="200000"/>
              </a:lnSpc>
            </a:pPr>
            <a:br>
              <a:rPr lang="en-US" altLang="zh-CN" sz="4000" dirty="0">
                <a:solidFill>
                  <a:schemeClr val="tx1"/>
                </a:solidFill>
              </a:rPr>
            </a:br>
            <a:r>
              <a:rPr lang="zh-CN" altLang="en-US" sz="4000" dirty="0">
                <a:solidFill>
                  <a:schemeClr val="tx1"/>
                </a:solidFill>
              </a:rPr>
              <a:t>一、项目概述</a:t>
            </a:r>
            <a:br>
              <a:rPr lang="en-US" altLang="zh-CN" sz="4000" dirty="0">
                <a:solidFill>
                  <a:schemeClr val="tx1"/>
                </a:solidFill>
              </a:rPr>
            </a:br>
            <a:r>
              <a:rPr lang="zh-CN" altLang="en-US" sz="4000" dirty="0">
                <a:solidFill>
                  <a:schemeClr val="tx1"/>
                </a:solidFill>
              </a:rPr>
              <a:t>二、项目成果</a:t>
            </a:r>
            <a:br>
              <a:rPr lang="en-US" altLang="zh-CN" sz="4000" dirty="0">
                <a:solidFill>
                  <a:schemeClr val="tx1"/>
                </a:solidFill>
              </a:rPr>
            </a:br>
            <a:r>
              <a:rPr lang="zh-CN" altLang="en-US" sz="4000" dirty="0">
                <a:solidFill>
                  <a:schemeClr val="tx1"/>
                </a:solidFill>
              </a:rPr>
              <a:t>三、项目总结</a:t>
            </a:r>
          </a:p>
        </p:txBody>
      </p:sp>
    </p:spTree>
    <p:extLst>
      <p:ext uri="{BB962C8B-B14F-4D97-AF65-F5344CB8AC3E}">
        <p14:creationId xmlns:p14="http://schemas.microsoft.com/office/powerpoint/2010/main" val="53862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ACACC-5B82-47AF-815A-3552BABF6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577" y="873573"/>
            <a:ext cx="8361229" cy="361270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</a:rPr>
              <a:t>一、项目概述</a:t>
            </a:r>
            <a:br>
              <a:rPr lang="en-US" altLang="zh-CN" sz="3600" dirty="0">
                <a:solidFill>
                  <a:schemeClr val="tx1"/>
                </a:solidFill>
              </a:rPr>
            </a:br>
            <a:r>
              <a:rPr lang="en-US" altLang="zh-CN" sz="3600" dirty="0">
                <a:solidFill>
                  <a:schemeClr val="tx1"/>
                </a:solidFill>
              </a:rPr>
              <a:t>	</a:t>
            </a:r>
            <a:r>
              <a:rPr lang="zh-CN" altLang="en-US" sz="2800" dirty="0">
                <a:solidFill>
                  <a:schemeClr val="tx1"/>
                </a:solidFill>
              </a:rPr>
              <a:t>我们做的项目名称叫做开心农场，该系统是集线上租地种植、土地托管种植、农业认养、农业电商、农产品营销功能等为一体的互联网农业管理系统。</a:t>
            </a:r>
          </a:p>
        </p:txBody>
      </p:sp>
    </p:spTree>
    <p:extLst>
      <p:ext uri="{BB962C8B-B14F-4D97-AF65-F5344CB8AC3E}">
        <p14:creationId xmlns:p14="http://schemas.microsoft.com/office/powerpoint/2010/main" val="374144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A86E1B3-E0F2-466E-8E6E-E6629C24B2A1}"/>
              </a:ext>
            </a:extLst>
          </p:cNvPr>
          <p:cNvSpPr/>
          <p:nvPr/>
        </p:nvSpPr>
        <p:spPr>
          <a:xfrm>
            <a:off x="1390650" y="1247775"/>
            <a:ext cx="3086100" cy="11239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一、项目概述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6DC9D3-5AC9-40B5-B438-28FB0815B2AF}"/>
              </a:ext>
            </a:extLst>
          </p:cNvPr>
          <p:cNvSpPr/>
          <p:nvPr/>
        </p:nvSpPr>
        <p:spPr>
          <a:xfrm>
            <a:off x="2419350" y="2295525"/>
            <a:ext cx="2647950" cy="695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、项目目标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0B7427-CB8D-48E2-86D2-DDBA843EBF18}"/>
              </a:ext>
            </a:extLst>
          </p:cNvPr>
          <p:cNvSpPr/>
          <p:nvPr/>
        </p:nvSpPr>
        <p:spPr>
          <a:xfrm>
            <a:off x="2419350" y="3209926"/>
            <a:ext cx="2647950" cy="695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en-US" sz="2800" dirty="0">
                <a:solidFill>
                  <a:schemeClr val="tx1"/>
                </a:solidFill>
              </a:rPr>
              <a:t>、项目内容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AC6CF7-2263-4959-B905-891BCA90B85D}"/>
              </a:ext>
            </a:extLst>
          </p:cNvPr>
          <p:cNvSpPr/>
          <p:nvPr/>
        </p:nvSpPr>
        <p:spPr>
          <a:xfrm>
            <a:off x="2400300" y="4257675"/>
            <a:ext cx="2724150" cy="695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r>
              <a:rPr lang="zh-CN" altLang="en-US" sz="2800" dirty="0">
                <a:solidFill>
                  <a:schemeClr val="tx1"/>
                </a:solidFill>
              </a:rPr>
              <a:t>、技术措施</a:t>
            </a:r>
          </a:p>
        </p:txBody>
      </p:sp>
    </p:spTree>
    <p:extLst>
      <p:ext uri="{BB962C8B-B14F-4D97-AF65-F5344CB8AC3E}">
        <p14:creationId xmlns:p14="http://schemas.microsoft.com/office/powerpoint/2010/main" val="54081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D88EEA3-88AB-4C25-A00A-F7C6EF7EB1AE}"/>
              </a:ext>
            </a:extLst>
          </p:cNvPr>
          <p:cNvSpPr/>
          <p:nvPr/>
        </p:nvSpPr>
        <p:spPr>
          <a:xfrm>
            <a:off x="1404938" y="1276350"/>
            <a:ext cx="2271712" cy="609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项目目标：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C8DA7B-16DD-4304-9AD7-951BA667452E}"/>
              </a:ext>
            </a:extLst>
          </p:cNvPr>
          <p:cNvSpPr/>
          <p:nvPr/>
        </p:nvSpPr>
        <p:spPr>
          <a:xfrm>
            <a:off x="1566863" y="1943099"/>
            <a:ext cx="8986838" cy="31908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 向用户提供一个共享菜园平台，在城市中的人也能通过互联网经营自己真实的农场，体会种植的乐趣。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 实现用户的线上租地种植，土地托管种植，农业电商等功能，极大拓宽了用户的休闲方式，为市场提供一类参与度高，回报率高的可耕作菜园。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、 填补市场空缺，最大程度提高土地价值。对于土地拥有者可以使利益最大化，对于用户，可以增加户外实践机会、亲近大自然、收获自己劳动的果实。</a:t>
            </a:r>
          </a:p>
        </p:txBody>
      </p:sp>
    </p:spTree>
    <p:extLst>
      <p:ext uri="{BB962C8B-B14F-4D97-AF65-F5344CB8AC3E}">
        <p14:creationId xmlns:p14="http://schemas.microsoft.com/office/powerpoint/2010/main" val="337929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D88EEA3-88AB-4C25-A00A-F7C6EF7EB1AE}"/>
              </a:ext>
            </a:extLst>
          </p:cNvPr>
          <p:cNvSpPr/>
          <p:nvPr/>
        </p:nvSpPr>
        <p:spPr>
          <a:xfrm>
            <a:off x="1404938" y="1276350"/>
            <a:ext cx="2271712" cy="609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项目内容：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C8DA7B-16DD-4304-9AD7-951BA667452E}"/>
              </a:ext>
            </a:extLst>
          </p:cNvPr>
          <p:cNvSpPr/>
          <p:nvPr/>
        </p:nvSpPr>
        <p:spPr>
          <a:xfrm>
            <a:off x="1490663" y="1885950"/>
            <a:ext cx="8986838" cy="31908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en-US" sz="2800" dirty="0">
                <a:solidFill>
                  <a:schemeClr val="tx1"/>
                </a:solidFill>
              </a:rPr>
              <a:t>本项目通过一套完整的</a:t>
            </a:r>
            <a:r>
              <a:rPr lang="en-US" altLang="zh-CN" sz="2800" dirty="0">
                <a:solidFill>
                  <a:schemeClr val="tx1"/>
                </a:solidFill>
              </a:rPr>
              <a:t>WEB</a:t>
            </a:r>
            <a:r>
              <a:rPr lang="zh-CN" altLang="en-US" sz="2800" dirty="0">
                <a:solidFill>
                  <a:schemeClr val="tx1"/>
                </a:solidFill>
              </a:rPr>
              <a:t>系统，颠覆传统的种植模式。用户可以通过互联网进行土地租借，土地托管，菜品种植，配送服务等一条龙服务。借助于互联网的大量普及，用户可以全程监控，参与体验，收获健康的免费蔬菜瓜果。</a:t>
            </a:r>
          </a:p>
        </p:txBody>
      </p:sp>
    </p:spTree>
    <p:extLst>
      <p:ext uri="{BB962C8B-B14F-4D97-AF65-F5344CB8AC3E}">
        <p14:creationId xmlns:p14="http://schemas.microsoft.com/office/powerpoint/2010/main" val="429019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D88EEA3-88AB-4C25-A00A-F7C6EF7EB1AE}"/>
              </a:ext>
            </a:extLst>
          </p:cNvPr>
          <p:cNvSpPr/>
          <p:nvPr/>
        </p:nvSpPr>
        <p:spPr>
          <a:xfrm>
            <a:off x="1404938" y="1276350"/>
            <a:ext cx="2271712" cy="609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项目内容：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C8DA7B-16DD-4304-9AD7-951BA667452E}"/>
              </a:ext>
            </a:extLst>
          </p:cNvPr>
          <p:cNvSpPr/>
          <p:nvPr/>
        </p:nvSpPr>
        <p:spPr>
          <a:xfrm>
            <a:off x="1490663" y="2124075"/>
            <a:ext cx="8986838" cy="31908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 种植方式平台与传统的种植方式不一样，在这里，用户可以在线挑选心仪的菜品，并在线去购买。另外，在菜园中发布种植指令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  <a:r>
              <a:rPr lang="zh-CN" altLang="en-US" sz="2400" dirty="0">
                <a:solidFill>
                  <a:schemeClr val="tx1"/>
                </a:solidFill>
              </a:rPr>
              <a:t>而平台会快速为用户安排专业的种植人员去培育种植。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 菜品种类为了满足广大用户的差异化需求，这一款系统高效整合不同地区的菜品，涵盖了几十种菜品种类。为了让用户更直观的了解，平台会对其进行详细的讲解说明，方便用户在线去了解。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、 系统制作利用互联网技术的力量，全天候对整个菜园进行监控，而用户在线去观看录像即可。另外，平台还对用户的菜品生长情况进行分析以及跟进，而用户在线去查看数据即可。</a:t>
            </a:r>
          </a:p>
        </p:txBody>
      </p:sp>
    </p:spTree>
    <p:extLst>
      <p:ext uri="{BB962C8B-B14F-4D97-AF65-F5344CB8AC3E}">
        <p14:creationId xmlns:p14="http://schemas.microsoft.com/office/powerpoint/2010/main" val="303904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D88EEA3-88AB-4C25-A00A-F7C6EF7EB1AE}"/>
              </a:ext>
            </a:extLst>
          </p:cNvPr>
          <p:cNvSpPr/>
          <p:nvPr/>
        </p:nvSpPr>
        <p:spPr>
          <a:xfrm>
            <a:off x="1404938" y="1276350"/>
            <a:ext cx="2271712" cy="609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技术措施：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C8DA7B-16DD-4304-9AD7-951BA667452E}"/>
              </a:ext>
            </a:extLst>
          </p:cNvPr>
          <p:cNvSpPr/>
          <p:nvPr/>
        </p:nvSpPr>
        <p:spPr>
          <a:xfrm>
            <a:off x="1500188" y="1828800"/>
            <a:ext cx="8986838" cy="31908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、采用</a:t>
            </a:r>
            <a:r>
              <a:rPr lang="en-US" altLang="zh-CN" sz="2800" dirty="0">
                <a:solidFill>
                  <a:schemeClr val="tx1"/>
                </a:solidFill>
              </a:rPr>
              <a:t>web</a:t>
            </a:r>
            <a:r>
              <a:rPr lang="zh-CN" altLang="en-US" sz="2800" dirty="0">
                <a:solidFill>
                  <a:schemeClr val="tx1"/>
                </a:solidFill>
              </a:rPr>
              <a:t>技术完成系统的前端设计实现；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en-US" sz="2800" dirty="0">
                <a:solidFill>
                  <a:schemeClr val="tx1"/>
                </a:solidFill>
              </a:rPr>
              <a:t>、采用</a:t>
            </a:r>
            <a:r>
              <a:rPr lang="en-US" altLang="zh-CN" sz="2800" dirty="0" err="1">
                <a:solidFill>
                  <a:schemeClr val="tx1"/>
                </a:solidFill>
              </a:rPr>
              <a:t>mysql</a:t>
            </a:r>
            <a:r>
              <a:rPr lang="zh-CN" altLang="en-US" sz="2800" dirty="0">
                <a:solidFill>
                  <a:schemeClr val="tx1"/>
                </a:solidFill>
              </a:rPr>
              <a:t>对数据进行管理；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3</a:t>
            </a:r>
            <a:r>
              <a:rPr lang="zh-CN" altLang="en-US" sz="2800" dirty="0">
                <a:solidFill>
                  <a:schemeClr val="tx1"/>
                </a:solidFill>
              </a:rPr>
              <a:t>、利用</a:t>
            </a:r>
            <a:r>
              <a:rPr lang="en-US" altLang="zh-CN" sz="2800" dirty="0">
                <a:solidFill>
                  <a:schemeClr val="tx1"/>
                </a:solidFill>
              </a:rPr>
              <a:t>AdminLTE3.0</a:t>
            </a:r>
            <a:r>
              <a:rPr lang="zh-CN" altLang="en-US" sz="2800" dirty="0">
                <a:solidFill>
                  <a:schemeClr val="tx1"/>
                </a:solidFill>
              </a:rPr>
              <a:t>框架进行二次开发；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4</a:t>
            </a:r>
            <a:r>
              <a:rPr lang="zh-CN" altLang="en-US" sz="2800" dirty="0">
                <a:solidFill>
                  <a:schemeClr val="tx1"/>
                </a:solidFill>
              </a:rPr>
              <a:t>、系统开发采用</a:t>
            </a:r>
            <a:r>
              <a:rPr lang="en-US" altLang="zh-CN" sz="2800" dirty="0" err="1">
                <a:solidFill>
                  <a:schemeClr val="tx1"/>
                </a:solidFill>
              </a:rPr>
              <a:t>JavaWeb</a:t>
            </a:r>
            <a:r>
              <a:rPr lang="zh-CN" altLang="en-US" sz="2800" dirty="0">
                <a:solidFill>
                  <a:schemeClr val="tx1"/>
                </a:solidFill>
              </a:rPr>
              <a:t>技术，具体使用</a:t>
            </a:r>
            <a:r>
              <a:rPr lang="en-US" altLang="zh-CN" sz="2800" dirty="0" err="1">
                <a:solidFill>
                  <a:schemeClr val="tx1"/>
                </a:solidFill>
              </a:rPr>
              <a:t>SpringBoot</a:t>
            </a:r>
            <a:r>
              <a:rPr lang="zh-CN" altLang="en-US" sz="2800" dirty="0">
                <a:solidFill>
                  <a:schemeClr val="tx1"/>
                </a:solidFill>
              </a:rPr>
              <a:t>框架进行开发。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351085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C01D26-AA5E-4646-B05C-C2E0030F34E4}"/>
              </a:ext>
            </a:extLst>
          </p:cNvPr>
          <p:cNvSpPr/>
          <p:nvPr/>
        </p:nvSpPr>
        <p:spPr>
          <a:xfrm>
            <a:off x="1162050" y="1123950"/>
            <a:ext cx="3562350" cy="8191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二、项目成果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34E996-52DA-4F48-AF6B-E93DE6975656}"/>
              </a:ext>
            </a:extLst>
          </p:cNvPr>
          <p:cNvSpPr/>
          <p:nvPr/>
        </p:nvSpPr>
        <p:spPr>
          <a:xfrm>
            <a:off x="1962150" y="2057400"/>
            <a:ext cx="5267325" cy="695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</a:rPr>
              <a:t>我们的远程访问地址：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7ECF55-11E9-47BE-BAEB-64E662C8E977}"/>
              </a:ext>
            </a:extLst>
          </p:cNvPr>
          <p:cNvSpPr/>
          <p:nvPr/>
        </p:nvSpPr>
        <p:spPr>
          <a:xfrm>
            <a:off x="2552700" y="3038475"/>
            <a:ext cx="7553325" cy="10668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http://39.103.130.95:8080/index/index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90956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145</TotalTime>
  <Words>739</Words>
  <Application>Microsoft Office PowerPoint</Application>
  <PresentationFormat>宽屏</PresentationFormat>
  <Paragraphs>40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Franklin Gothic Book</vt:lpstr>
      <vt:lpstr>剪切</vt:lpstr>
      <vt:lpstr>开心农场项目总结</vt:lpstr>
      <vt:lpstr> 一、项目概述 二、项目成果 三、项目总结</vt:lpstr>
      <vt:lpstr>一、项目概述  我们做的项目名称叫做开心农场，该系统是集线上租地种植、土地托管种植、农业认养、农业电商、农产品营销功能等为一体的互联网农业管理系统。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开心农场项目总结</dc:title>
  <dc:creator>琳 张</dc:creator>
  <cp:lastModifiedBy>琳 张</cp:lastModifiedBy>
  <cp:revision>13</cp:revision>
  <dcterms:created xsi:type="dcterms:W3CDTF">2020-06-29T08:41:02Z</dcterms:created>
  <dcterms:modified xsi:type="dcterms:W3CDTF">2020-06-29T11:06:50Z</dcterms:modified>
</cp:coreProperties>
</file>