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4.76.106.13:3000/story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Rana Mittra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AA69-38C0-4514-93E2-FE1D018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E8E-5C7A-47F4-B276-13F4F269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93" y="1736035"/>
            <a:ext cx="10023613" cy="4497855"/>
          </a:xfrm>
        </p:spPr>
        <p:txBody>
          <a:bodyPr/>
          <a:lstStyle/>
          <a:p>
            <a:r>
              <a:rPr lang="en-GB" dirty="0"/>
              <a:t>Static Testing using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Made a Test Suite.</a:t>
            </a:r>
          </a:p>
          <a:p>
            <a:r>
              <a:rPr lang="en-GB" dirty="0"/>
              <a:t>Use of </a:t>
            </a:r>
            <a:r>
              <a:rPr lang="en-GB" dirty="0" err="1"/>
              <a:t>Moquito</a:t>
            </a:r>
            <a:r>
              <a:rPr lang="en-GB" dirty="0"/>
              <a:t> to simulate integration testing</a:t>
            </a:r>
          </a:p>
          <a:p>
            <a:r>
              <a:rPr lang="en-GB" dirty="0"/>
              <a:t>&gt;80% coverage.</a:t>
            </a:r>
          </a:p>
          <a:p>
            <a:r>
              <a:rPr lang="en-GB" dirty="0"/>
              <a:t>Code Review by a Peer</a:t>
            </a:r>
          </a:p>
          <a:p>
            <a:r>
              <a:rPr lang="en-GB" dirty="0"/>
              <a:t>Basic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249803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24D-8E8C-44B0-84DD-72E58D1C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82" y="531345"/>
            <a:ext cx="8911687" cy="1280890"/>
          </a:xfrm>
        </p:spPr>
        <p:txBody>
          <a:bodyPr/>
          <a:lstStyle/>
          <a:p>
            <a:r>
              <a:rPr lang="en-GB" dirty="0"/>
              <a:t>Week 8 -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C7F3-904F-4581-84FF-39AB7E37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986" y="1987826"/>
            <a:ext cx="8915400" cy="3777622"/>
          </a:xfrm>
        </p:spPr>
        <p:txBody>
          <a:bodyPr/>
          <a:lstStyle/>
          <a:p>
            <a:r>
              <a:rPr lang="en-GB" dirty="0"/>
              <a:t>Set up a VM that allows project to be hosted on a server rather than local host</a:t>
            </a:r>
          </a:p>
        </p:txBody>
      </p:sp>
    </p:spTree>
    <p:extLst>
      <p:ext uri="{BB962C8B-B14F-4D97-AF65-F5344CB8AC3E}">
        <p14:creationId xmlns:p14="http://schemas.microsoft.com/office/powerpoint/2010/main" val="361029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DB2-9FD6-49EF-960D-D88FFBF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B9CE-5DF2-47CE-879D-ACAEBBBA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99" y="2027583"/>
            <a:ext cx="8915400" cy="3777622"/>
          </a:xfrm>
        </p:spPr>
        <p:txBody>
          <a:bodyPr/>
          <a:lstStyle/>
          <a:p>
            <a:r>
              <a:rPr lang="en-GB" dirty="0"/>
              <a:t>CORS – Fixed allowing 8080 server to allow 3000 server to interact.</a:t>
            </a:r>
          </a:p>
          <a:p>
            <a:r>
              <a:rPr lang="en-GB" dirty="0"/>
              <a:t>Converting to React – Learning states and properly. Functions.</a:t>
            </a:r>
          </a:p>
          <a:p>
            <a:r>
              <a:rPr lang="en-GB" dirty="0"/>
              <a:t>Populating Database – Time consuming rather than difficult.</a:t>
            </a:r>
          </a:p>
          <a:p>
            <a:r>
              <a:rPr lang="en-GB" dirty="0"/>
              <a:t>Preventing null pointers.</a:t>
            </a:r>
          </a:p>
        </p:txBody>
      </p:sp>
    </p:spTree>
    <p:extLst>
      <p:ext uri="{BB962C8B-B14F-4D97-AF65-F5344CB8AC3E}">
        <p14:creationId xmlns:p14="http://schemas.microsoft.com/office/powerpoint/2010/main" val="1933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F8A-38FD-4735-9E9C-7AB77743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38F-31EB-4712-8E44-C98A0EA1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r>
              <a:rPr lang="en-GB" dirty="0"/>
              <a:t>Functional improvement: </a:t>
            </a:r>
          </a:p>
          <a:p>
            <a:pPr lvl="1"/>
            <a:r>
              <a:rPr lang="en-GB" dirty="0"/>
              <a:t>More detailed generator</a:t>
            </a:r>
          </a:p>
          <a:p>
            <a:pPr lvl="1"/>
            <a:r>
              <a:rPr lang="en-GB" dirty="0"/>
              <a:t>Enable CRUD functions to search by word rather than id number.</a:t>
            </a:r>
          </a:p>
          <a:p>
            <a:r>
              <a:rPr lang="en-GB" dirty="0"/>
              <a:t>Database improvement: </a:t>
            </a:r>
          </a:p>
          <a:p>
            <a:pPr lvl="1"/>
            <a:r>
              <a:rPr lang="en-GB" dirty="0"/>
              <a:t>Move to SQL&gt;H2 so changes persist.</a:t>
            </a:r>
          </a:p>
          <a:p>
            <a:r>
              <a:rPr lang="en-GB" dirty="0"/>
              <a:t>Front End improvement: </a:t>
            </a:r>
          </a:p>
          <a:p>
            <a:pPr lvl="1"/>
            <a:r>
              <a:rPr lang="en-GB" dirty="0"/>
              <a:t>Make special admin privileges so not everyone can delete sections of the database. </a:t>
            </a:r>
          </a:p>
          <a:p>
            <a:pPr lvl="1"/>
            <a:r>
              <a:rPr lang="en-GB" dirty="0"/>
              <a:t> Make Websites more modular.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0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107-A2A3-43A8-9290-1A68DA4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95ED9E-C61D-4323-B020-6A4604E6DAFE}"/>
              </a:ext>
            </a:extLst>
          </p:cNvPr>
          <p:cNvGrpSpPr/>
          <p:nvPr/>
        </p:nvGrpSpPr>
        <p:grpSpPr>
          <a:xfrm>
            <a:off x="702365" y="1694549"/>
            <a:ext cx="10946297" cy="4918285"/>
            <a:chOff x="702365" y="1694549"/>
            <a:chExt cx="10946297" cy="49182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B176EC-27D2-4413-A527-F8D76DF49677}"/>
                </a:ext>
              </a:extLst>
            </p:cNvPr>
            <p:cNvGrpSpPr/>
            <p:nvPr/>
          </p:nvGrpSpPr>
          <p:grpSpPr>
            <a:xfrm>
              <a:off x="702365" y="2173356"/>
              <a:ext cx="10946297" cy="4439478"/>
              <a:chOff x="702365" y="2173356"/>
              <a:chExt cx="10946297" cy="443947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26779F-AC66-4371-9DB8-9490FD88CB45}"/>
                  </a:ext>
                </a:extLst>
              </p:cNvPr>
              <p:cNvSpPr/>
              <p:nvPr/>
            </p:nvSpPr>
            <p:spPr>
              <a:xfrm>
                <a:off x="702365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Front End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JS and React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HTML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AE6ADC8-2821-4A26-B3B2-C342C3E161E9}"/>
                  </a:ext>
                </a:extLst>
              </p:cNvPr>
              <p:cNvSpPr/>
              <p:nvPr/>
            </p:nvSpPr>
            <p:spPr>
              <a:xfrm>
                <a:off x="3120887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REST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EC67E95-5F81-4AF5-A895-31046A926688}"/>
                  </a:ext>
                </a:extLst>
              </p:cNvPr>
              <p:cNvSpPr/>
              <p:nvPr/>
            </p:nvSpPr>
            <p:spPr>
              <a:xfrm>
                <a:off x="5539409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Business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Java SE and EE	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FD35796-3C55-4A24-92DB-72342EB4C599}"/>
                  </a:ext>
                </a:extLst>
              </p:cNvPr>
              <p:cNvSpPr/>
              <p:nvPr/>
            </p:nvSpPr>
            <p:spPr>
              <a:xfrm>
                <a:off x="7957931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Persistence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JPA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5FE57DE6-15C5-4472-B0B6-076F61BB321F}"/>
                  </a:ext>
                </a:extLst>
              </p:cNvPr>
              <p:cNvSpPr/>
              <p:nvPr/>
            </p:nvSpPr>
            <p:spPr>
              <a:xfrm>
                <a:off x="10376453" y="3882887"/>
                <a:ext cx="1272209" cy="262393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700" dirty="0"/>
                  <a:t>Database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FC3F815-E185-44EC-B343-3D63CFC13F70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782956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3301DDD-67B2-4A6B-9418-DEE1FF99E988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5201478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E090DE-2052-45F5-9524-83C87CA62F8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620000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0AEBBB4-F102-4A5D-9C3B-93B5FB95F10C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>
                <a:off x="10038522" y="5194852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F5A9E-58B5-4D69-B63B-887D567184A5}"/>
                </a:ext>
              </a:extLst>
            </p:cNvPr>
            <p:cNvSpPr txBox="1"/>
            <p:nvPr/>
          </p:nvSpPr>
          <p:spPr>
            <a:xfrm>
              <a:off x="5919789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2-6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2F1AD-3653-46D9-86B6-C8254FB9E7AE}"/>
                </a:ext>
              </a:extLst>
            </p:cNvPr>
            <p:cNvSpPr txBox="1"/>
            <p:nvPr/>
          </p:nvSpPr>
          <p:spPr>
            <a:xfrm>
              <a:off x="3506937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A87A5-93A3-4136-AB59-F1BA60F4F2B7}"/>
                </a:ext>
              </a:extLst>
            </p:cNvPr>
            <p:cNvSpPr txBox="1"/>
            <p:nvPr/>
          </p:nvSpPr>
          <p:spPr>
            <a:xfrm>
              <a:off x="10376453" y="169454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A0F58-0BA5-4C6C-AE73-1E360C2BC3BE}"/>
                </a:ext>
              </a:extLst>
            </p:cNvPr>
            <p:cNvSpPr txBox="1"/>
            <p:nvPr/>
          </p:nvSpPr>
          <p:spPr>
            <a:xfrm>
              <a:off x="8349651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63574-8F93-485C-9B49-45D4912C3D42}"/>
                </a:ext>
              </a:extLst>
            </p:cNvPr>
            <p:cNvSpPr txBox="1"/>
            <p:nvPr/>
          </p:nvSpPr>
          <p:spPr>
            <a:xfrm>
              <a:off x="1089899" y="1694549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4,6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13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EF8-4448-48D3-81C9-14046D63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69" y="297842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080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683026"/>
            <a:ext cx="9867831" cy="428045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Project Summary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Demo</a:t>
            </a:r>
          </a:p>
          <a:p>
            <a:pPr>
              <a:buFont typeface="+mj-lt"/>
              <a:buAutoNum type="arabicPeriod"/>
            </a:pPr>
            <a:r>
              <a:rPr lang="en-GB" dirty="0"/>
              <a:t>How Training Contributed to the Project</a:t>
            </a:r>
          </a:p>
          <a:p>
            <a:pPr>
              <a:buFont typeface="+mj-lt"/>
              <a:buAutoNum type="arabicPeriod"/>
            </a:pPr>
            <a:r>
              <a:rPr lang="en-GB" dirty="0"/>
              <a:t>Difficulties</a:t>
            </a:r>
          </a:p>
          <a:p>
            <a:pPr>
              <a:buFont typeface="+mj-lt"/>
              <a:buAutoNum type="arabicPeriod"/>
            </a:pPr>
            <a:r>
              <a:rPr lang="en-GB" dirty="0"/>
              <a:t>Improvements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22D-2D75-4CD3-9713-6FD8E4B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31344"/>
            <a:ext cx="8911687" cy="1280890"/>
          </a:xfrm>
        </p:spPr>
        <p:txBody>
          <a:bodyPr/>
          <a:lstStyle/>
          <a:p>
            <a:r>
              <a:rPr lang="en-GB" dirty="0"/>
              <a:t>Project Summary – 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5EDF-0312-4055-8A37-6D1F6B7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229" y="1666460"/>
            <a:ext cx="10212388" cy="4270514"/>
          </a:xfrm>
        </p:spPr>
        <p:txBody>
          <a:bodyPr/>
          <a:lstStyle/>
          <a:p>
            <a:r>
              <a:rPr lang="en-GB" sz="2400" dirty="0"/>
              <a:t>What the project was?</a:t>
            </a:r>
          </a:p>
          <a:p>
            <a:r>
              <a:rPr lang="en-GB" sz="2400" dirty="0"/>
              <a:t>Why a word generator?</a:t>
            </a:r>
          </a:p>
          <a:p>
            <a:r>
              <a:rPr lang="en-GB" sz="2400" dirty="0"/>
              <a:t>What the project would need?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4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8" y="1656521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Story Generator</a:t>
            </a: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39BD4B2-15A8-49E4-957B-132212A8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5" b="24142"/>
          <a:stretch/>
        </p:blipFill>
        <p:spPr>
          <a:xfrm>
            <a:off x="687388" y="2161537"/>
            <a:ext cx="10906539" cy="3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C9974BA-0BC1-4DDA-B6A2-EECBF6D5FBCF}"/>
              </a:ext>
            </a:extLst>
          </p:cNvPr>
          <p:cNvGrpSpPr/>
          <p:nvPr/>
        </p:nvGrpSpPr>
        <p:grpSpPr>
          <a:xfrm>
            <a:off x="702365" y="1694549"/>
            <a:ext cx="10946297" cy="4918285"/>
            <a:chOff x="702365" y="1694549"/>
            <a:chExt cx="10946297" cy="49182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18991A-3E16-4E07-A5ED-DA5FADB0A497}"/>
                </a:ext>
              </a:extLst>
            </p:cNvPr>
            <p:cNvGrpSpPr/>
            <p:nvPr/>
          </p:nvGrpSpPr>
          <p:grpSpPr>
            <a:xfrm>
              <a:off x="702365" y="2173356"/>
              <a:ext cx="10946297" cy="4439478"/>
              <a:chOff x="702365" y="2173356"/>
              <a:chExt cx="10946297" cy="44394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8A94453-F2F9-4AFA-A415-E9316A2A37CE}"/>
                  </a:ext>
                </a:extLst>
              </p:cNvPr>
              <p:cNvSpPr/>
              <p:nvPr/>
            </p:nvSpPr>
            <p:spPr>
              <a:xfrm>
                <a:off x="702365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Front End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JS and React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HTML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3B138C7-69E3-46BA-B9C5-8D50DFCEDFA3}"/>
                  </a:ext>
                </a:extLst>
              </p:cNvPr>
              <p:cNvSpPr/>
              <p:nvPr/>
            </p:nvSpPr>
            <p:spPr>
              <a:xfrm>
                <a:off x="3120887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REST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034611-2AAA-47FB-948E-F96DDD516E9C}"/>
                  </a:ext>
                </a:extLst>
              </p:cNvPr>
              <p:cNvSpPr/>
              <p:nvPr/>
            </p:nvSpPr>
            <p:spPr>
              <a:xfrm>
                <a:off x="5539409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Business Layer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Java SE and EE	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89168F4-27DD-49BF-AF42-6B62335403AA}"/>
                  </a:ext>
                </a:extLst>
              </p:cNvPr>
              <p:cNvSpPr/>
              <p:nvPr/>
            </p:nvSpPr>
            <p:spPr>
              <a:xfrm>
                <a:off x="7957931" y="2173356"/>
                <a:ext cx="2080591" cy="443947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Persistence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JPA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DDB0CD98-6889-43AA-9FC6-30EB69082527}"/>
                  </a:ext>
                </a:extLst>
              </p:cNvPr>
              <p:cNvSpPr/>
              <p:nvPr/>
            </p:nvSpPr>
            <p:spPr>
              <a:xfrm>
                <a:off x="10376453" y="3882887"/>
                <a:ext cx="1272209" cy="262393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700" dirty="0"/>
                  <a:t>Database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96381EB-FC9F-44C2-AE62-F99B5C39D0B4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2782956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31E8DE-C5B0-45D7-92E7-E08A435254F9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5201478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E19C523-447A-4119-BF65-78E831DA60E1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7620000" y="4393095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B173B28-61D2-4E96-A1CE-B0E25876FB11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10038522" y="5194852"/>
                <a:ext cx="3379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5C8785-1FB0-4AAE-B5F4-075A38126BE1}"/>
                </a:ext>
              </a:extLst>
            </p:cNvPr>
            <p:cNvSpPr txBox="1"/>
            <p:nvPr/>
          </p:nvSpPr>
          <p:spPr>
            <a:xfrm>
              <a:off x="5919789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2-6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3D1ACE-0E89-427E-BE3A-8AB5065B89E6}"/>
                </a:ext>
              </a:extLst>
            </p:cNvPr>
            <p:cNvSpPr txBox="1"/>
            <p:nvPr/>
          </p:nvSpPr>
          <p:spPr>
            <a:xfrm>
              <a:off x="3506937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8622E2-8CBE-4431-82D4-5AAFAA212E39}"/>
                </a:ext>
              </a:extLst>
            </p:cNvPr>
            <p:cNvSpPr txBox="1"/>
            <p:nvPr/>
          </p:nvSpPr>
          <p:spPr>
            <a:xfrm>
              <a:off x="10376453" y="1694549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7DBA1E-5C45-47E6-9E6C-362E6D1E2F06}"/>
                </a:ext>
              </a:extLst>
            </p:cNvPr>
            <p:cNvSpPr txBox="1"/>
            <p:nvPr/>
          </p:nvSpPr>
          <p:spPr>
            <a:xfrm>
              <a:off x="8349651" y="1694549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4-5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DA7B20-7967-49BA-9FB5-9AB48DDA1029}"/>
                </a:ext>
              </a:extLst>
            </p:cNvPr>
            <p:cNvSpPr txBox="1"/>
            <p:nvPr/>
          </p:nvSpPr>
          <p:spPr>
            <a:xfrm>
              <a:off x="1089899" y="1694549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Weeks 4,6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D9BFCB7-4DE5-4921-9579-4033DE00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6484"/>
            <a:ext cx="8911687" cy="1280890"/>
          </a:xfrm>
        </p:spPr>
        <p:txBody>
          <a:bodyPr/>
          <a:lstStyle/>
          <a:p>
            <a:pPr algn="ctr"/>
            <a:r>
              <a:rPr lang="en-GB" dirty="0"/>
              <a:t>RESTful API diagram</a:t>
            </a:r>
          </a:p>
        </p:txBody>
      </p:sp>
    </p:spTree>
    <p:extLst>
      <p:ext uri="{BB962C8B-B14F-4D97-AF65-F5344CB8AC3E}">
        <p14:creationId xmlns:p14="http://schemas.microsoft.com/office/powerpoint/2010/main" val="103761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08F-5AF3-498D-A5F6-8536154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n-GB" dirty="0"/>
              <a:t>Trello</a:t>
            </a:r>
          </a:p>
          <a:p>
            <a:endParaRPr lang="en-GB" dirty="0"/>
          </a:p>
          <a:p>
            <a:r>
              <a:rPr lang="en-GB" dirty="0"/>
              <a:t>Gave project sense of direction. Identify priority tasks.</a:t>
            </a:r>
          </a:p>
          <a:p>
            <a:r>
              <a:rPr lang="en-GB" dirty="0"/>
              <a:t>Splitting project into smaller tasks made it more achievable.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went well: Used project management throughout project.</a:t>
            </a:r>
          </a:p>
          <a:p>
            <a:pPr marL="0" indent="0">
              <a:buNone/>
            </a:pPr>
            <a:r>
              <a:rPr lang="en-GB" dirty="0"/>
              <a:t>Use of feature-branch model.</a:t>
            </a:r>
          </a:p>
        </p:txBody>
      </p:sp>
    </p:spTree>
    <p:extLst>
      <p:ext uri="{BB962C8B-B14F-4D97-AF65-F5344CB8AC3E}">
        <p14:creationId xmlns:p14="http://schemas.microsoft.com/office/powerpoint/2010/main" val="295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808-A1CF-4633-A2CB-91D29CA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2&amp;3: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A295-EB63-48A7-98AA-C7651EC0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68" y="1736034"/>
            <a:ext cx="8915400" cy="3777622"/>
          </a:xfrm>
        </p:spPr>
        <p:txBody>
          <a:bodyPr/>
          <a:lstStyle/>
          <a:p>
            <a:r>
              <a:rPr lang="en-GB" dirty="0"/>
              <a:t>Important as I didn’t know Java, so without this project wouldn’t be possible.</a:t>
            </a:r>
          </a:p>
          <a:p>
            <a:r>
              <a:rPr lang="en-GB" dirty="0"/>
              <a:t>Essential for the business layer.</a:t>
            </a:r>
          </a:p>
          <a:p>
            <a:r>
              <a:rPr lang="en-GB" dirty="0"/>
              <a:t>Learned how good code should be structured.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went well: Use of SOLID</a:t>
            </a:r>
          </a:p>
        </p:txBody>
      </p:sp>
    </p:spTree>
    <p:extLst>
      <p:ext uri="{BB962C8B-B14F-4D97-AF65-F5344CB8AC3E}">
        <p14:creationId xmlns:p14="http://schemas.microsoft.com/office/powerpoint/2010/main" val="392831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EA0-33DC-43B0-9340-87C9FD0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4&amp;5 – Upgrading to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DA08-59C5-4A56-82C9-C710F571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08" y="1692966"/>
            <a:ext cx="8915400" cy="3777622"/>
          </a:xfrm>
        </p:spPr>
        <p:txBody>
          <a:bodyPr/>
          <a:lstStyle/>
          <a:p>
            <a:r>
              <a:rPr lang="en-GB" dirty="0"/>
              <a:t>Connect business layer to front end</a:t>
            </a:r>
          </a:p>
          <a:p>
            <a:r>
              <a:rPr lang="en-GB" dirty="0"/>
              <a:t>Connect business layer to database and allow objects to persist.</a:t>
            </a:r>
          </a:p>
          <a:p>
            <a:r>
              <a:rPr lang="en-GB" dirty="0"/>
              <a:t>Use of SQL to make a database</a:t>
            </a:r>
          </a:p>
          <a:p>
            <a:r>
              <a:rPr lang="en-GB" dirty="0"/>
              <a:t>Elementary HTML and CSS to make initial front end.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went well:  </a:t>
            </a:r>
          </a:p>
          <a:p>
            <a:pPr>
              <a:buFont typeface="+mj-lt"/>
              <a:buAutoNum type="arabicPeriod"/>
            </a:pPr>
            <a:r>
              <a:rPr lang="en-GB" dirty="0"/>
              <a:t>Making conditional JPQL queries for random generator.</a:t>
            </a:r>
          </a:p>
          <a:p>
            <a:pPr>
              <a:buFont typeface="+mj-lt"/>
              <a:buAutoNum type="arabicPeriod"/>
            </a:pPr>
            <a:r>
              <a:rPr lang="en-GB" dirty="0"/>
              <a:t>Working CRUD for two different tables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0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E2-1915-4D3E-B0DC-CC6665E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6 – Front End with 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AA41-15B4-4AD9-B907-F2F087C8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87" y="1775791"/>
            <a:ext cx="8915400" cy="3777622"/>
          </a:xfrm>
        </p:spPr>
        <p:txBody>
          <a:bodyPr/>
          <a:lstStyle/>
          <a:p>
            <a:r>
              <a:rPr lang="en-GB" dirty="0"/>
              <a:t>Upgrading basic HTML website to React.</a:t>
            </a:r>
          </a:p>
          <a:p>
            <a:r>
              <a:rPr lang="en-GB" dirty="0"/>
              <a:t>Used JS to make dropdown menus that control user input.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went well:</a:t>
            </a:r>
          </a:p>
          <a:p>
            <a:pPr>
              <a:buFont typeface="+mj-lt"/>
              <a:buAutoNum type="arabicPeriod"/>
            </a:pPr>
            <a:r>
              <a:rPr lang="en-GB" dirty="0"/>
              <a:t>Made functions dependent on user login</a:t>
            </a:r>
          </a:p>
          <a:p>
            <a:pPr>
              <a:buFont typeface="+mj-lt"/>
              <a:buAutoNum type="arabicPeriod"/>
            </a:pPr>
            <a:r>
              <a:rPr lang="en-GB" dirty="0"/>
              <a:t>Working routers</a:t>
            </a:r>
          </a:p>
          <a:p>
            <a:pPr>
              <a:buFont typeface="+mj-lt"/>
              <a:buAutoNum type="arabicPeriod"/>
            </a:pPr>
            <a:r>
              <a:rPr lang="en-GB" dirty="0"/>
              <a:t>Use of </a:t>
            </a:r>
            <a:r>
              <a:rPr lang="en-GB" dirty="0" err="1"/>
              <a:t>Axios</a:t>
            </a:r>
            <a:r>
              <a:rPr lang="en-GB" dirty="0"/>
              <a:t> library for simpler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948663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540</TotalTime>
  <Words>441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Individual Project Presentation </vt:lpstr>
      <vt:lpstr>Contents</vt:lpstr>
      <vt:lpstr>Project Summary – Word Generator</vt:lpstr>
      <vt:lpstr>Project Demo</vt:lpstr>
      <vt:lpstr>RESTful API diagram</vt:lpstr>
      <vt:lpstr>Week 1: Organisation</vt:lpstr>
      <vt:lpstr>Weeks 2&amp;3: Java</vt:lpstr>
      <vt:lpstr>Weeks 4&amp;5 – Upgrading to EE</vt:lpstr>
      <vt:lpstr>Week 6 – Front End with JS and React</vt:lpstr>
      <vt:lpstr>Week 7 - Testing</vt:lpstr>
      <vt:lpstr>Week 8 - CI</vt:lpstr>
      <vt:lpstr>Challenges</vt:lpstr>
      <vt:lpstr>Hopes for Improvement</vt:lpstr>
      <vt:lpstr>Summary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Rana Mittra</cp:lastModifiedBy>
  <cp:revision>23</cp:revision>
  <dcterms:created xsi:type="dcterms:W3CDTF">2019-02-27T12:45:46Z</dcterms:created>
  <dcterms:modified xsi:type="dcterms:W3CDTF">2019-03-10T14:02:52Z</dcterms:modified>
</cp:coreProperties>
</file>