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97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6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9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46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24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81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08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97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69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DD1B-3A02-4013-B1CD-A9A5989ED81E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33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DD1B-3A02-4013-B1CD-A9A5989ED81E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2F3AF-F174-482A-A2B7-5297FFB42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79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0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2019-02-27T12:45:46Z</dcterms:created>
  <dcterms:modified xsi:type="dcterms:W3CDTF">2019-02-27T12:47:07Z</dcterms:modified>
</cp:coreProperties>
</file>