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5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1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3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02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0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9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2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D1B-3A02-4013-B1CD-A9A5989ED81E}" type="datetimeFigureOut">
              <a:rPr lang="en-GB" smtClean="0"/>
              <a:t>07/03/2019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83" y="712305"/>
            <a:ext cx="9144000" cy="1124572"/>
          </a:xfrm>
        </p:spPr>
        <p:txBody>
          <a:bodyPr>
            <a:normAutofit fontScale="90000"/>
          </a:bodyPr>
          <a:lstStyle/>
          <a:p>
            <a:r>
              <a:rPr lang="en-GB" dirty="0"/>
              <a:t>Individual Project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Rana Mittra</a:t>
            </a:r>
          </a:p>
        </p:txBody>
      </p:sp>
    </p:spTree>
    <p:extLst>
      <p:ext uri="{BB962C8B-B14F-4D97-AF65-F5344CB8AC3E}">
        <p14:creationId xmlns:p14="http://schemas.microsoft.com/office/powerpoint/2010/main" val="249420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AA69-38C0-4514-93E2-FE1D018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7 -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FE8E-5C7A-47F4-B276-13F4F269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93" y="1736035"/>
            <a:ext cx="10023613" cy="4497855"/>
          </a:xfrm>
        </p:spPr>
        <p:txBody>
          <a:bodyPr/>
          <a:lstStyle/>
          <a:p>
            <a:r>
              <a:rPr lang="en-GB" dirty="0"/>
              <a:t>Static Testing using </a:t>
            </a:r>
            <a:r>
              <a:rPr lang="en-GB" dirty="0" err="1"/>
              <a:t>Sonarqube</a:t>
            </a:r>
            <a:endParaRPr lang="en-GB" dirty="0"/>
          </a:p>
          <a:p>
            <a:r>
              <a:rPr lang="en-GB" dirty="0"/>
              <a:t>Made a Test Suite.</a:t>
            </a:r>
          </a:p>
          <a:p>
            <a:r>
              <a:rPr lang="en-GB" dirty="0"/>
              <a:t>Code Review by a Peer</a:t>
            </a:r>
          </a:p>
          <a:p>
            <a:r>
              <a:rPr lang="en-GB" dirty="0"/>
              <a:t>Basic Selenium Tests</a:t>
            </a:r>
          </a:p>
        </p:txBody>
      </p:sp>
    </p:spTree>
    <p:extLst>
      <p:ext uri="{BB962C8B-B14F-4D97-AF65-F5344CB8AC3E}">
        <p14:creationId xmlns:p14="http://schemas.microsoft.com/office/powerpoint/2010/main" val="249803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DB2-9FD6-49EF-960D-D88FFBF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B9CE-5DF2-47CE-879D-ACAEBBBA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499" y="2027583"/>
            <a:ext cx="8915400" cy="3777622"/>
          </a:xfrm>
        </p:spPr>
        <p:txBody>
          <a:bodyPr/>
          <a:lstStyle/>
          <a:p>
            <a:r>
              <a:rPr lang="en-GB" dirty="0"/>
              <a:t>CORS – Fixed allowing 8080 server to allow 3000 server to interact.</a:t>
            </a:r>
          </a:p>
          <a:p>
            <a:r>
              <a:rPr lang="en-GB" dirty="0"/>
              <a:t>Converting to </a:t>
            </a:r>
            <a:r>
              <a:rPr lang="en-GB" dirty="0" smtClean="0"/>
              <a:t>React – Changing JS functions to React syntax</a:t>
            </a:r>
            <a:endParaRPr lang="en-GB" dirty="0"/>
          </a:p>
          <a:p>
            <a:r>
              <a:rPr lang="en-GB" dirty="0"/>
              <a:t>Populating Database</a:t>
            </a:r>
          </a:p>
        </p:txBody>
      </p:sp>
    </p:spTree>
    <p:extLst>
      <p:ext uri="{BB962C8B-B14F-4D97-AF65-F5344CB8AC3E}">
        <p14:creationId xmlns:p14="http://schemas.microsoft.com/office/powerpoint/2010/main" val="193337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7F8A-38FD-4735-9E9C-7AB77743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Hopes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A38F-31EB-4712-8E44-C98A0EA1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Restructuring website for conditional routing</a:t>
            </a:r>
          </a:p>
          <a:p>
            <a:r>
              <a:rPr lang="en-GB" dirty="0"/>
              <a:t>User exclusive functions</a:t>
            </a:r>
          </a:p>
          <a:p>
            <a:pPr lvl="1"/>
            <a:r>
              <a:rPr lang="en-GB" dirty="0"/>
              <a:t>Need to be logged in to use CRU functions.</a:t>
            </a:r>
          </a:p>
          <a:p>
            <a:pPr lvl="1"/>
            <a:r>
              <a:rPr lang="en-GB" dirty="0"/>
              <a:t>Admin user who is only one can use delete functions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0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107-A2A3-43A8-9290-1A68DA4D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6733-2AC4-4CD6-AE26-5CB54039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3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9EF8-4448-48D3-81C9-14046D6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8815-4BFB-4779-A3FB-2824D976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F9C4-9BF8-4056-920A-F2279032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6285-59D4-412A-855C-94655214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1" y="1683026"/>
            <a:ext cx="9867831" cy="428045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Project Summary</a:t>
            </a:r>
          </a:p>
          <a:p>
            <a:pPr>
              <a:buFont typeface="+mj-lt"/>
              <a:buAutoNum type="arabicPeriod"/>
            </a:pPr>
            <a:r>
              <a:rPr lang="en-GB" dirty="0"/>
              <a:t>Project Demo</a:t>
            </a:r>
          </a:p>
          <a:p>
            <a:pPr>
              <a:buFont typeface="+mj-lt"/>
              <a:buAutoNum type="arabicPeriod"/>
            </a:pPr>
            <a:r>
              <a:rPr lang="en-GB" dirty="0"/>
              <a:t>How Training Contributed to the Project</a:t>
            </a:r>
          </a:p>
          <a:p>
            <a:pPr>
              <a:buFont typeface="+mj-lt"/>
              <a:buAutoNum type="arabicPeriod"/>
            </a:pPr>
            <a:r>
              <a:rPr lang="en-GB" dirty="0"/>
              <a:t>Difficulties</a:t>
            </a:r>
          </a:p>
          <a:p>
            <a:pPr>
              <a:buFont typeface="+mj-lt"/>
              <a:buAutoNum type="arabicPeriod"/>
            </a:pPr>
            <a:r>
              <a:rPr lang="en-GB" dirty="0"/>
              <a:t>Improvements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5979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622D-2D75-4CD3-9713-6FD8E4B5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6" y="531344"/>
            <a:ext cx="8911687" cy="1280890"/>
          </a:xfrm>
        </p:spPr>
        <p:txBody>
          <a:bodyPr/>
          <a:lstStyle/>
          <a:p>
            <a:r>
              <a:rPr lang="en-GB" dirty="0"/>
              <a:t>Project Summary – 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5EDF-0312-4055-8A37-6D1F6B75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229" y="1838738"/>
            <a:ext cx="10212388" cy="4270514"/>
          </a:xfrm>
        </p:spPr>
        <p:txBody>
          <a:bodyPr/>
          <a:lstStyle/>
          <a:p>
            <a:r>
              <a:rPr lang="en-GB" dirty="0" smtClean="0"/>
              <a:t>The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4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0272-34D6-4F36-9245-F5D9933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DF72-37DB-4A18-867A-8092FD2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8" y="1656521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Story Generator</a:t>
            </a:r>
            <a:endParaRPr lang="en-GB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39BD4B2-15A8-49E4-957B-132212A8C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5" b="24142"/>
          <a:stretch/>
        </p:blipFill>
        <p:spPr>
          <a:xfrm>
            <a:off x="687388" y="2161537"/>
            <a:ext cx="10906539" cy="38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939337" y="2743201"/>
            <a:ext cx="11014365" cy="3524596"/>
            <a:chOff x="748145" y="1862051"/>
            <a:chExt cx="11014365" cy="352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748145" y="1862051"/>
              <a:ext cx="11014365" cy="3524596"/>
              <a:chOff x="748145" y="1862051"/>
              <a:chExt cx="11014365" cy="352459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748145" y="1862051"/>
                <a:ext cx="11014365" cy="3524596"/>
                <a:chOff x="748145" y="1862051"/>
                <a:chExt cx="11014365" cy="352459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748145" y="1862051"/>
                  <a:ext cx="10942542" cy="3524596"/>
                  <a:chOff x="35574" y="2410691"/>
                  <a:chExt cx="11777483" cy="3798916"/>
                </a:xfrm>
              </p:grpSpPr>
              <p:sp>
                <p:nvSpPr>
                  <p:cNvPr id="4" name="Can 3"/>
                  <p:cNvSpPr/>
                  <p:nvPr/>
                </p:nvSpPr>
                <p:spPr>
                  <a:xfrm>
                    <a:off x="10559655" y="3032312"/>
                    <a:ext cx="1253402" cy="2555673"/>
                  </a:xfrm>
                  <a:prstGeom prst="ca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7780713" y="2410691"/>
                    <a:ext cx="2177935" cy="3798916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5079075" y="2410691"/>
                    <a:ext cx="2177935" cy="3798916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2452275" y="2410691"/>
                    <a:ext cx="2177935" cy="3798916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35574" y="2410691"/>
                    <a:ext cx="2177935" cy="3798916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955964" y="2044931"/>
                  <a:ext cx="15295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Front End</a:t>
                  </a:r>
                  <a:endParaRPr lang="en-GB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240515" y="2088281"/>
                  <a:ext cx="15295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REST Layer</a:t>
                  </a:r>
                  <a:endParaRPr lang="en-GB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859260" y="2044931"/>
                  <a:ext cx="15295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Business</a:t>
                  </a:r>
                  <a:endParaRPr lang="en-GB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191204" y="2105860"/>
                  <a:ext cx="15295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Persistence</a:t>
                  </a:r>
                  <a:endParaRPr lang="en-GB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0454320" y="2992582"/>
                  <a:ext cx="1308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smtClean="0"/>
                    <a:t>Database</a:t>
                  </a:r>
                  <a:endParaRPr lang="en-GB" dirty="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278353" y="3301182"/>
                <a:ext cx="1587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React</a:t>
                </a:r>
              </a:p>
              <a:p>
                <a:r>
                  <a:rPr lang="en-GB" dirty="0" smtClean="0"/>
                  <a:t>CSS</a:t>
                </a:r>
                <a:endParaRPr lang="en-GB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51998" y="2910071"/>
                <a:ext cx="15877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Implements</a:t>
                </a:r>
              </a:p>
              <a:p>
                <a:r>
                  <a:rPr lang="en-GB" dirty="0" smtClean="0"/>
                  <a:t>Rules</a:t>
                </a:r>
              </a:p>
              <a:p>
                <a:endParaRPr lang="en-GB" dirty="0"/>
              </a:p>
              <a:p>
                <a:r>
                  <a:rPr lang="en-GB" dirty="0" smtClean="0"/>
                  <a:t>Java SE and EE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191204" y="3325570"/>
                <a:ext cx="1587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JPA &amp; Hibernate</a:t>
                </a:r>
                <a:endParaRPr lang="en-GB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57500" y="3301183"/>
                <a:ext cx="15877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Assigns function to paths</a:t>
                </a:r>
                <a:endParaRPr lang="en-GB" dirty="0"/>
              </a:p>
            </p:txBody>
          </p:sp>
        </p:grpSp>
        <p:cxnSp>
          <p:nvCxnSpPr>
            <p:cNvPr id="21" name="Straight Arrow Connector 20"/>
            <p:cNvCxnSpPr>
              <a:stCxn id="8" idx="3"/>
              <a:endCxn id="7" idx="1"/>
            </p:cNvCxnSpPr>
            <p:nvPr/>
          </p:nvCxnSpPr>
          <p:spPr>
            <a:xfrm>
              <a:off x="2771680" y="3624349"/>
              <a:ext cx="221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  <a:endCxn id="6" idx="1"/>
            </p:cNvCxnSpPr>
            <p:nvPr/>
          </p:nvCxnSpPr>
          <p:spPr>
            <a:xfrm>
              <a:off x="5017054" y="3624349"/>
              <a:ext cx="417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5" idx="1"/>
            </p:cNvCxnSpPr>
            <p:nvPr/>
          </p:nvCxnSpPr>
          <p:spPr>
            <a:xfrm>
              <a:off x="7457632" y="3624349"/>
              <a:ext cx="486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3"/>
              <a:endCxn id="4" idx="2"/>
            </p:cNvCxnSpPr>
            <p:nvPr/>
          </p:nvCxnSpPr>
          <p:spPr>
            <a:xfrm>
              <a:off x="9967743" y="3624349"/>
              <a:ext cx="558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80655" y="2335876"/>
            <a:ext cx="17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Weeks 4/6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415689" y="2335876"/>
            <a:ext cx="17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Week 5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892557" y="2310631"/>
            <a:ext cx="17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Weeks 2-5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8372591" y="2335876"/>
            <a:ext cx="17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Week 4-5</a:t>
            </a:r>
            <a:endParaRPr lang="en-GB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DB64588F-A3EA-4385-BA23-DF2AAAB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659" y="395545"/>
            <a:ext cx="8911687" cy="1280890"/>
          </a:xfrm>
        </p:spPr>
        <p:txBody>
          <a:bodyPr/>
          <a:lstStyle/>
          <a:p>
            <a:r>
              <a:rPr lang="en-GB" dirty="0" smtClean="0"/>
              <a:t>A RESTful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31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88F-A3EA-4385-BA23-DF2AAAB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1: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C08F-5AF3-498D-A5F6-85361540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317" y="1576647"/>
            <a:ext cx="8915400" cy="3777622"/>
          </a:xfrm>
        </p:spPr>
        <p:txBody>
          <a:bodyPr/>
          <a:lstStyle/>
          <a:p>
            <a:r>
              <a:rPr lang="en-GB" dirty="0" smtClean="0"/>
              <a:t>Trello</a:t>
            </a:r>
          </a:p>
          <a:p>
            <a:endParaRPr lang="en-GB" dirty="0"/>
          </a:p>
          <a:p>
            <a:r>
              <a:rPr lang="en-GB" dirty="0" smtClean="0"/>
              <a:t>Went well – gave project work focus.</a:t>
            </a:r>
          </a:p>
          <a:p>
            <a:r>
              <a:rPr lang="en-GB" dirty="0" smtClean="0"/>
              <a:t>Splitting sections into smaller tasks made project feel achievable.</a:t>
            </a:r>
          </a:p>
          <a:p>
            <a:r>
              <a:rPr lang="en-GB" dirty="0" smtClean="0"/>
              <a:t>Easier to keep motivation.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1808-A1CF-4633-A2CB-91D29CA8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2&amp;3 -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A295-EB63-48A7-98AA-C7651EC0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16" y="1809403"/>
            <a:ext cx="8915400" cy="3777622"/>
          </a:xfrm>
        </p:spPr>
        <p:txBody>
          <a:bodyPr/>
          <a:lstStyle/>
          <a:p>
            <a:r>
              <a:rPr lang="en-GB" dirty="0" smtClean="0"/>
              <a:t>Didn’t know Java, couldn’t make the project or make it OOP. Used in Business layer.</a:t>
            </a:r>
          </a:p>
          <a:p>
            <a:r>
              <a:rPr lang="en-GB" dirty="0" smtClean="0"/>
              <a:t>Necessary background for Java EE.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997527" y="3433157"/>
            <a:ext cx="9744672" cy="2716220"/>
            <a:chOff x="748145" y="1862051"/>
            <a:chExt cx="11365925" cy="3524596"/>
          </a:xfrm>
        </p:grpSpPr>
        <p:grpSp>
          <p:nvGrpSpPr>
            <p:cNvPr id="11" name="Group 10"/>
            <p:cNvGrpSpPr/>
            <p:nvPr/>
          </p:nvGrpSpPr>
          <p:grpSpPr>
            <a:xfrm>
              <a:off x="748145" y="1862051"/>
              <a:ext cx="10939551" cy="3524596"/>
              <a:chOff x="35574" y="2410691"/>
              <a:chExt cx="11774264" cy="3798916"/>
            </a:xfrm>
          </p:grpSpPr>
          <p:sp>
            <p:nvSpPr>
              <p:cNvPr id="17" name="Can 16"/>
              <p:cNvSpPr/>
              <p:nvPr/>
            </p:nvSpPr>
            <p:spPr>
              <a:xfrm>
                <a:off x="10556435" y="3071553"/>
                <a:ext cx="1253403" cy="255567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7780713" y="2410691"/>
                <a:ext cx="2177935" cy="37989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079075" y="2410691"/>
                <a:ext cx="2177935" cy="37989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452275" y="2410691"/>
                <a:ext cx="2177935" cy="37989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574" y="2410691"/>
                <a:ext cx="2177935" cy="37989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55964" y="2044931"/>
              <a:ext cx="152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Front End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515" y="2088281"/>
              <a:ext cx="152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REST Layer</a:t>
              </a:r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1093" y="2021325"/>
              <a:ext cx="1529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Business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91204" y="2105860"/>
              <a:ext cx="1680635" cy="479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Persistence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05880" y="2981796"/>
              <a:ext cx="1308190" cy="479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DB</a:t>
              </a:r>
              <a:endParaRPr lang="en-GB" dirty="0"/>
            </a:p>
          </p:txBody>
        </p:sp>
      </p:grpSp>
      <p:sp>
        <p:nvSpPr>
          <p:cNvPr id="22" name="Oval 21"/>
          <p:cNvSpPr/>
          <p:nvPr/>
        </p:nvSpPr>
        <p:spPr>
          <a:xfrm>
            <a:off x="4812862" y="3173420"/>
            <a:ext cx="2167725" cy="32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1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7EA0-33DC-43B0-9340-87C9FD0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4&amp;5 – Upgrading to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DA08-59C5-4A56-82C9-C710F571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52" y="1626524"/>
            <a:ext cx="8915400" cy="3777622"/>
          </a:xfrm>
        </p:spPr>
        <p:txBody>
          <a:bodyPr/>
          <a:lstStyle/>
          <a:p>
            <a:r>
              <a:rPr lang="en-GB" dirty="0" smtClean="0"/>
              <a:t>Adding APIs to improve functions.</a:t>
            </a:r>
          </a:p>
          <a:p>
            <a:r>
              <a:rPr lang="en-GB" dirty="0" smtClean="0"/>
              <a:t>Expands functionality to REST and persistence layers.</a:t>
            </a:r>
          </a:p>
          <a:p>
            <a:endParaRPr lang="en-GB" dirty="0"/>
          </a:p>
          <a:p>
            <a:r>
              <a:rPr lang="en-GB" dirty="0" smtClean="0"/>
              <a:t>SQL, connecting API to a database.</a:t>
            </a:r>
          </a:p>
          <a:p>
            <a:r>
              <a:rPr lang="en-GB" dirty="0" smtClean="0"/>
              <a:t>Structuring SQL queries allowed for random story feature.</a:t>
            </a:r>
          </a:p>
          <a:p>
            <a:endParaRPr lang="en-GB" dirty="0"/>
          </a:p>
          <a:p>
            <a:r>
              <a:rPr lang="en-GB" dirty="0" smtClean="0"/>
              <a:t>Went well: Making conditional queries.</a:t>
            </a:r>
          </a:p>
          <a:p>
            <a:r>
              <a:rPr lang="en-GB" dirty="0" smtClean="0"/>
              <a:t>Well organised – adherence to SOLID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40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4BE2-1915-4D3E-B0DC-CC6665E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Week 6 – Front End with JS and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AA41-15B4-4AD9-B907-F2F087C8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980" y="1667725"/>
            <a:ext cx="8915400" cy="3777622"/>
          </a:xfrm>
        </p:spPr>
        <p:txBody>
          <a:bodyPr/>
          <a:lstStyle/>
          <a:p>
            <a:r>
              <a:rPr lang="en-GB" dirty="0" smtClean="0"/>
              <a:t>Convert wireframe to HTML site</a:t>
            </a:r>
          </a:p>
          <a:p>
            <a:r>
              <a:rPr lang="en-GB" dirty="0" smtClean="0"/>
              <a:t>Convert that HTML to React for faster use.</a:t>
            </a:r>
          </a:p>
          <a:p>
            <a:r>
              <a:rPr lang="en-GB" dirty="0" smtClean="0"/>
              <a:t>Adding libraries - </a:t>
            </a:r>
            <a:r>
              <a:rPr lang="en-GB" dirty="0" err="1" smtClean="0"/>
              <a:t>Axios</a:t>
            </a:r>
            <a:r>
              <a:rPr lang="en-GB" dirty="0" smtClean="0"/>
              <a:t> and Routers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/>
          <a:stretch/>
        </p:blipFill>
        <p:spPr>
          <a:xfrm>
            <a:off x="5511502" y="3308465"/>
            <a:ext cx="6608039" cy="34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637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712</TotalTime>
  <Words>287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Individual Project Presentation </vt:lpstr>
      <vt:lpstr>Contents</vt:lpstr>
      <vt:lpstr>Project Summary – Word Generator</vt:lpstr>
      <vt:lpstr>Project Demo</vt:lpstr>
      <vt:lpstr>A RESTful API</vt:lpstr>
      <vt:lpstr>Week 1: Organisation</vt:lpstr>
      <vt:lpstr>Weeks 2&amp;3 - Java</vt:lpstr>
      <vt:lpstr>Weeks 4&amp;5 – Upgrading to EE</vt:lpstr>
      <vt:lpstr>Week 6 – Front End with JS and React</vt:lpstr>
      <vt:lpstr>Week 7 - Testing</vt:lpstr>
      <vt:lpstr>Challenges</vt:lpstr>
      <vt:lpstr>Hopes for Improvement</vt:lpstr>
      <vt:lpstr>Summary</vt:lpstr>
      <vt:lpstr>Any questions?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2019-02-27T12:45:46Z</dcterms:created>
  <dcterms:modified xsi:type="dcterms:W3CDTF">2019-03-07T15:23:44Z</dcterms:modified>
</cp:coreProperties>
</file>