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97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6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9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46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24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81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8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97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69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3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79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983" y="712305"/>
            <a:ext cx="9144000" cy="1124572"/>
          </a:xfrm>
        </p:spPr>
        <p:txBody>
          <a:bodyPr>
            <a:normAutofit fontScale="90000"/>
          </a:bodyPr>
          <a:lstStyle/>
          <a:p>
            <a:r>
              <a:rPr lang="en-GB" dirty="0"/>
              <a:t>Individual Project Presentation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Rana Mittra</a:t>
            </a:r>
          </a:p>
        </p:txBody>
      </p:sp>
    </p:spTree>
    <p:extLst>
      <p:ext uri="{BB962C8B-B14F-4D97-AF65-F5344CB8AC3E}">
        <p14:creationId xmlns:p14="http://schemas.microsoft.com/office/powerpoint/2010/main" val="249420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F9C4-9BF8-4056-920A-F2279032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6285-59D4-412A-855C-94655214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79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0272-34D6-4F36-9245-F5D99332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DF72-37DB-4A18-867A-8092FD239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6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Individual Project Presentation </vt:lpstr>
      <vt:lpstr>Contents</vt:lpstr>
      <vt:lpstr>Project Demo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Rana Mittra</cp:lastModifiedBy>
  <cp:revision>3</cp:revision>
  <dcterms:created xsi:type="dcterms:W3CDTF">2019-02-27T12:45:46Z</dcterms:created>
  <dcterms:modified xsi:type="dcterms:W3CDTF">2019-02-27T23:56:48Z</dcterms:modified>
</cp:coreProperties>
</file>