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1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3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02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0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91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3000/story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83" y="712305"/>
            <a:ext cx="9144000" cy="1124572"/>
          </a:xfrm>
        </p:spPr>
        <p:txBody>
          <a:bodyPr>
            <a:normAutofit fontScale="90000"/>
          </a:bodyPr>
          <a:lstStyle/>
          <a:p>
            <a:r>
              <a:rPr lang="en-GB" dirty="0"/>
              <a:t>Individual Project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Rana Mittra</a:t>
            </a:r>
          </a:p>
        </p:txBody>
      </p:sp>
    </p:spTree>
    <p:extLst>
      <p:ext uri="{BB962C8B-B14F-4D97-AF65-F5344CB8AC3E}">
        <p14:creationId xmlns:p14="http://schemas.microsoft.com/office/powerpoint/2010/main" val="249420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DB2-9FD6-49EF-960D-D88FFBF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B9CE-5DF2-47CE-879D-ACAEBBBA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499" y="2027583"/>
            <a:ext cx="8915400" cy="3777622"/>
          </a:xfrm>
        </p:spPr>
        <p:txBody>
          <a:bodyPr/>
          <a:lstStyle/>
          <a:p>
            <a:r>
              <a:rPr lang="en-GB" dirty="0"/>
              <a:t>CORS – Fixed allowing 8080 server to allow 3000 server to interact.</a:t>
            </a:r>
          </a:p>
          <a:p>
            <a:r>
              <a:rPr lang="en-GB" dirty="0"/>
              <a:t>Converting to React</a:t>
            </a:r>
          </a:p>
          <a:p>
            <a:r>
              <a:rPr lang="en-GB" dirty="0"/>
              <a:t>Populating Database</a:t>
            </a:r>
          </a:p>
        </p:txBody>
      </p:sp>
    </p:spTree>
    <p:extLst>
      <p:ext uri="{BB962C8B-B14F-4D97-AF65-F5344CB8AC3E}">
        <p14:creationId xmlns:p14="http://schemas.microsoft.com/office/powerpoint/2010/main" val="193337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7F8A-38FD-4735-9E9C-7AB77743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Hopes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A38F-31EB-4712-8E44-C98A0EA1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Restructuring website for conditional routing</a:t>
            </a:r>
          </a:p>
          <a:p>
            <a:r>
              <a:rPr lang="en-GB" dirty="0"/>
              <a:t>User exclusive functions</a:t>
            </a:r>
          </a:p>
          <a:p>
            <a:pPr lvl="1"/>
            <a:r>
              <a:rPr lang="en-GB" dirty="0"/>
              <a:t>Need to be logged in to use CRU functions.</a:t>
            </a:r>
          </a:p>
          <a:p>
            <a:pPr lvl="1"/>
            <a:r>
              <a:rPr lang="en-GB" dirty="0"/>
              <a:t>Admin user who is only one can use delete functions.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0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8107-A2A3-43A8-9290-1A68DA4D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6733-2AC4-4CD6-AE26-5CB54039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3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9EF8-4448-48D3-81C9-14046D6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8815-4BFB-4779-A3FB-2824D976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F9C4-9BF8-4056-920A-F2279032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6285-59D4-412A-855C-94655214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683026"/>
            <a:ext cx="9867831" cy="428045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Project Summary</a:t>
            </a:r>
          </a:p>
          <a:p>
            <a:pPr>
              <a:buFont typeface="+mj-lt"/>
              <a:buAutoNum type="arabicPeriod"/>
            </a:pPr>
            <a:r>
              <a:rPr lang="en-GB" dirty="0"/>
              <a:t>Project Demo</a:t>
            </a:r>
          </a:p>
          <a:p>
            <a:pPr>
              <a:buFont typeface="+mj-lt"/>
              <a:buAutoNum type="arabicPeriod"/>
            </a:pPr>
            <a:r>
              <a:rPr lang="en-GB" dirty="0"/>
              <a:t>How Training Contributed to the Project</a:t>
            </a:r>
          </a:p>
          <a:p>
            <a:pPr>
              <a:buFont typeface="+mj-lt"/>
              <a:buAutoNum type="arabicPeriod"/>
            </a:pPr>
            <a:r>
              <a:rPr lang="en-GB" dirty="0"/>
              <a:t>Difficulties</a:t>
            </a:r>
          </a:p>
          <a:p>
            <a:pPr>
              <a:buFont typeface="+mj-lt"/>
              <a:buAutoNum type="arabicPeriod"/>
            </a:pPr>
            <a:r>
              <a:rPr lang="en-GB" dirty="0"/>
              <a:t>Improvements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97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622D-2D75-4CD3-9713-6FD8E4B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6" y="531344"/>
            <a:ext cx="8911687" cy="1280890"/>
          </a:xfrm>
        </p:spPr>
        <p:txBody>
          <a:bodyPr/>
          <a:lstStyle/>
          <a:p>
            <a:r>
              <a:rPr lang="en-GB" dirty="0"/>
              <a:t>Project Summary – 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5EDF-0312-4055-8A37-6D1F6B75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229" y="1838738"/>
            <a:ext cx="10212388" cy="427051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46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0272-34D6-4F36-9245-F5D9933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DF72-37DB-4A18-867A-8092FD23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8" y="1656521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Story Generator</a:t>
            </a:r>
            <a:endParaRPr lang="en-GB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39BD4B2-15A8-49E4-957B-132212A8C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5" b="24142"/>
          <a:stretch/>
        </p:blipFill>
        <p:spPr>
          <a:xfrm>
            <a:off x="687388" y="2161537"/>
            <a:ext cx="10906539" cy="38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588F-A3EA-4385-BA23-DF2AAAB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1: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C08F-5AF3-498D-A5F6-85361540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950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1808-A1CF-4633-A2CB-91D29CA8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2&amp;3 -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A295-EB63-48A7-98AA-C7651EC0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1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7EA0-33DC-43B0-9340-87C9FD0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4&amp;5 – Upgrading to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DA08-59C5-4A56-82C9-C710F571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0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4BE2-1915-4D3E-B0DC-CC6665E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Week 6 – Front End with JS and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AA41-15B4-4AD9-B907-F2F087C8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75791"/>
            <a:ext cx="8915400" cy="377762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6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AA69-38C0-4514-93E2-FE1D018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7 -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FE8E-5C7A-47F4-B276-13F4F269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93" y="1736035"/>
            <a:ext cx="10023613" cy="4497855"/>
          </a:xfrm>
        </p:spPr>
        <p:txBody>
          <a:bodyPr/>
          <a:lstStyle/>
          <a:p>
            <a:r>
              <a:rPr lang="en-GB" dirty="0"/>
              <a:t>Static Testing using </a:t>
            </a:r>
            <a:r>
              <a:rPr lang="en-GB" dirty="0" err="1"/>
              <a:t>Sonarqube</a:t>
            </a:r>
            <a:endParaRPr lang="en-GB" dirty="0"/>
          </a:p>
          <a:p>
            <a:r>
              <a:rPr lang="en-GB" dirty="0"/>
              <a:t>Made a Test Suite.</a:t>
            </a:r>
          </a:p>
          <a:p>
            <a:r>
              <a:rPr lang="en-GB" dirty="0"/>
              <a:t>Code Review by a Peer</a:t>
            </a:r>
          </a:p>
          <a:p>
            <a:r>
              <a:rPr lang="en-GB" dirty="0"/>
              <a:t>Basic Selenium Tests</a:t>
            </a:r>
          </a:p>
        </p:txBody>
      </p:sp>
    </p:spTree>
    <p:extLst>
      <p:ext uri="{BB962C8B-B14F-4D97-AF65-F5344CB8AC3E}">
        <p14:creationId xmlns:p14="http://schemas.microsoft.com/office/powerpoint/2010/main" val="24980355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349</TotalTime>
  <Words>128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Individual Project Presentation </vt:lpstr>
      <vt:lpstr>Contents</vt:lpstr>
      <vt:lpstr>Project Summary – Word Generator</vt:lpstr>
      <vt:lpstr>Project Demo</vt:lpstr>
      <vt:lpstr>Week 1: Organisation</vt:lpstr>
      <vt:lpstr>Weeks 2&amp;3 - Java</vt:lpstr>
      <vt:lpstr>Weeks 4&amp;5 – Upgrading to EE</vt:lpstr>
      <vt:lpstr>Week 6 – Front End with JS and React</vt:lpstr>
      <vt:lpstr>Week 7 - Testing</vt:lpstr>
      <vt:lpstr>Challenges</vt:lpstr>
      <vt:lpstr>Hopes for Improvement</vt:lpstr>
      <vt:lpstr>Summary</vt:lpstr>
      <vt:lpstr>Any 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Rana Mittra</cp:lastModifiedBy>
  <cp:revision>11</cp:revision>
  <dcterms:created xsi:type="dcterms:W3CDTF">2019-02-27T12:45:46Z</dcterms:created>
  <dcterms:modified xsi:type="dcterms:W3CDTF">2019-03-06T17:56:55Z</dcterms:modified>
</cp:coreProperties>
</file>