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66" r:id="rId6"/>
    <p:sldId id="270" r:id="rId7"/>
    <p:sldId id="274" r:id="rId8"/>
    <p:sldId id="271" r:id="rId9"/>
    <p:sldId id="272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hsna Sree Kamati" userId="5db948ece481f60a" providerId="LiveId" clId="{DB25C318-B434-449D-A887-732231508776}"/>
    <pc:docChg chg="undo custSel addSld delSld modSld sldOrd">
      <pc:chgData name="Jyothsna Sree Kamati" userId="5db948ece481f60a" providerId="LiveId" clId="{DB25C318-B434-449D-A887-732231508776}" dt="2018-03-16T00:22:58.288" v="5596" actId="20577"/>
      <pc:docMkLst>
        <pc:docMk/>
      </pc:docMkLst>
      <pc:sldChg chg="addSp delSp modSp add mod setBg setClrOvrMap">
        <pc:chgData name="Jyothsna Sree Kamati" userId="5db948ece481f60a" providerId="LiveId" clId="{DB25C318-B434-449D-A887-732231508776}" dt="2018-03-15T02:37:51.294" v="5570" actId="20577"/>
        <pc:sldMkLst>
          <pc:docMk/>
          <pc:sldMk cId="1956408883" sldId="256"/>
        </pc:sldMkLst>
        <pc:spChg chg="mod">
          <ac:chgData name="Jyothsna Sree Kamati" userId="5db948ece481f60a" providerId="LiveId" clId="{DB25C318-B434-449D-A887-732231508776}" dt="2018-03-15T02:37:51.294" v="5570" actId="20577"/>
          <ac:spMkLst>
            <pc:docMk/>
            <pc:sldMk cId="1956408883" sldId="256"/>
            <ac:spMk id="2" creationId="{F127050E-C5F1-4E84-AC20-8FBE5BFFD6F8}"/>
          </ac:spMkLst>
        </pc:spChg>
        <pc:spChg chg="mod">
          <ac:chgData name="Jyothsna Sree Kamati" userId="5db948ece481f60a" providerId="LiveId" clId="{DB25C318-B434-449D-A887-732231508776}" dt="2018-03-15T02:37:35.947" v="5569" actId="20577"/>
          <ac:spMkLst>
            <pc:docMk/>
            <pc:sldMk cId="1956408883" sldId="256"/>
            <ac:spMk id="3" creationId="{494A448A-7713-455D-9AE4-05A6589F73D4}"/>
          </ac:spMkLst>
        </pc:spChg>
        <pc:spChg chg="add del">
          <ac:chgData name="Jyothsna Sree Kamati" userId="5db948ece481f60a" providerId="LiveId" clId="{DB25C318-B434-449D-A887-732231508776}" dt="2018-03-15T01:56:45.133" v="4420" actId="26606"/>
          <ac:spMkLst>
            <pc:docMk/>
            <pc:sldMk cId="1956408883" sldId="256"/>
            <ac:spMk id="8" creationId="{4F57DB1C-6494-4CC4-A5E8-931957565379}"/>
          </ac:spMkLst>
        </pc:spChg>
        <pc:spChg chg="add del">
          <ac:chgData name="Jyothsna Sree Kamati" userId="5db948ece481f60a" providerId="LiveId" clId="{DB25C318-B434-449D-A887-732231508776}" dt="2018-03-15T01:56:45.133" v="4420" actId="26606"/>
          <ac:spMkLst>
            <pc:docMk/>
            <pc:sldMk cId="1956408883" sldId="256"/>
            <ac:spMk id="12" creationId="{0F7CB8B2-5D0D-49C7-96F1-4D6B8708914F}"/>
          </ac:spMkLst>
        </pc:spChg>
        <pc:spChg chg="add del">
          <ac:chgData name="Jyothsna Sree Kamati" userId="5db948ece481f60a" providerId="LiveId" clId="{DB25C318-B434-449D-A887-732231508776}" dt="2018-03-15T01:56:45.133" v="4420" actId="26606"/>
          <ac:spMkLst>
            <pc:docMk/>
            <pc:sldMk cId="1956408883" sldId="256"/>
            <ac:spMk id="16" creationId="{A27691EB-14CF-4237-B5EB-C94B92677A05}"/>
          </ac:spMkLst>
        </pc:spChg>
        <pc:spChg chg="add del">
          <ac:chgData name="Jyothsna Sree Kamati" userId="5db948ece481f60a" providerId="LiveId" clId="{DB25C318-B434-449D-A887-732231508776}" dt="2018-03-15T01:56:45.133" v="4420" actId="26606"/>
          <ac:spMkLst>
            <pc:docMk/>
            <pc:sldMk cId="1956408883" sldId="256"/>
            <ac:spMk id="18" creationId="{FFFB778B-5206-4BB0-A468-327E71367654}"/>
          </ac:spMkLst>
        </pc:spChg>
        <pc:spChg chg="add del">
          <ac:chgData name="Jyothsna Sree Kamati" userId="5db948ece481f60a" providerId="LiveId" clId="{DB25C318-B434-449D-A887-732231508776}" dt="2018-03-15T01:56:56.096" v="4429" actId="26606"/>
          <ac:spMkLst>
            <pc:docMk/>
            <pc:sldMk cId="1956408883" sldId="256"/>
            <ac:spMk id="19" creationId="{69370F01-B8C9-4CE4-824C-92B2792E6ED0}"/>
          </ac:spMkLst>
        </pc:spChg>
        <pc:spChg chg="add del">
          <ac:chgData name="Jyothsna Sree Kamati" userId="5db948ece481f60a" providerId="LiveId" clId="{DB25C318-B434-449D-A887-732231508776}" dt="2018-03-15T01:56:48.341" v="4422" actId="26606"/>
          <ac:spMkLst>
            <pc:docMk/>
            <pc:sldMk cId="1956408883" sldId="256"/>
            <ac:spMk id="20" creationId="{DD6BC9EB-F181-48AB-BCA2-3D1DB20D2D87}"/>
          </ac:spMkLst>
        </pc:spChg>
        <pc:spChg chg="add del">
          <ac:chgData name="Jyothsna Sree Kamati" userId="5db948ece481f60a" providerId="LiveId" clId="{DB25C318-B434-449D-A887-732231508776}" dt="2018-03-15T01:56:48.341" v="4422" actId="26606"/>
          <ac:spMkLst>
            <pc:docMk/>
            <pc:sldMk cId="1956408883" sldId="256"/>
            <ac:spMk id="21" creationId="{D33AAA80-39DC-4020-9BFF-0718F35C7661}"/>
          </ac:spMkLst>
        </pc:spChg>
        <pc:spChg chg="add del">
          <ac:chgData name="Jyothsna Sree Kamati" userId="5db948ece481f60a" providerId="LiveId" clId="{DB25C318-B434-449D-A887-732231508776}" dt="2018-03-15T01:56:48.341" v="4422" actId="26606"/>
          <ac:spMkLst>
            <pc:docMk/>
            <pc:sldMk cId="1956408883" sldId="256"/>
            <ac:spMk id="22" creationId="{1177F295-741F-4EFF-B0CA-BE69295ADA07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24" creationId="{2A6FCDE6-CDE2-4C51-B18E-A95CFB679714}"/>
          </ac:spMkLst>
        </pc:spChg>
        <pc:spChg chg="add del">
          <ac:chgData name="Jyothsna Sree Kamati" userId="5db948ece481f60a" providerId="LiveId" clId="{DB25C318-B434-449D-A887-732231508776}" dt="2018-03-15T01:56:52.910" v="4424" actId="26606"/>
          <ac:spMkLst>
            <pc:docMk/>
            <pc:sldMk cId="1956408883" sldId="256"/>
            <ac:spMk id="25" creationId="{4F57DB1C-6494-4CC4-A5E8-931957565379}"/>
          </ac:spMkLst>
        </pc:spChg>
        <pc:spChg chg="add del">
          <ac:chgData name="Jyothsna Sree Kamati" userId="5db948ece481f60a" providerId="LiveId" clId="{DB25C318-B434-449D-A887-732231508776}" dt="2018-03-15T01:56:52.910" v="4424" actId="26606"/>
          <ac:spMkLst>
            <pc:docMk/>
            <pc:sldMk cId="1956408883" sldId="256"/>
            <ac:spMk id="27" creationId="{0F7CB8B2-5D0D-49C7-96F1-4D6B8708914F}"/>
          </ac:spMkLst>
        </pc:spChg>
        <pc:spChg chg="add del">
          <ac:chgData name="Jyothsna Sree Kamati" userId="5db948ece481f60a" providerId="LiveId" clId="{DB25C318-B434-449D-A887-732231508776}" dt="2018-03-15T01:56:52.910" v="4424" actId="26606"/>
          <ac:spMkLst>
            <pc:docMk/>
            <pc:sldMk cId="1956408883" sldId="256"/>
            <ac:spMk id="29" creationId="{A27691EB-14CF-4237-B5EB-C94B92677A05}"/>
          </ac:spMkLst>
        </pc:spChg>
        <pc:spChg chg="add del">
          <ac:chgData name="Jyothsna Sree Kamati" userId="5db948ece481f60a" providerId="LiveId" clId="{DB25C318-B434-449D-A887-732231508776}" dt="2018-03-15T01:56:52.910" v="4424" actId="26606"/>
          <ac:spMkLst>
            <pc:docMk/>
            <pc:sldMk cId="1956408883" sldId="256"/>
            <ac:spMk id="30" creationId="{FFFB778B-5206-4BB0-A468-327E71367654}"/>
          </ac:spMkLst>
        </pc:spChg>
        <pc:spChg chg="add del">
          <ac:chgData name="Jyothsna Sree Kamati" userId="5db948ece481f60a" providerId="LiveId" clId="{DB25C318-B434-449D-A887-732231508776}" dt="2018-03-15T01:56:53.931" v="4426" actId="26606"/>
          <ac:spMkLst>
            <pc:docMk/>
            <pc:sldMk cId="1956408883" sldId="256"/>
            <ac:spMk id="32" creationId="{DD6BC9EB-F181-48AB-BCA2-3D1DB20D2D87}"/>
          </ac:spMkLst>
        </pc:spChg>
        <pc:spChg chg="add del">
          <ac:chgData name="Jyothsna Sree Kamati" userId="5db948ece481f60a" providerId="LiveId" clId="{DB25C318-B434-449D-A887-732231508776}" dt="2018-03-15T01:56:53.931" v="4426" actId="26606"/>
          <ac:spMkLst>
            <pc:docMk/>
            <pc:sldMk cId="1956408883" sldId="256"/>
            <ac:spMk id="33" creationId="{D33AAA80-39DC-4020-9BFF-0718F35C7661}"/>
          </ac:spMkLst>
        </pc:spChg>
        <pc:spChg chg="add del">
          <ac:chgData name="Jyothsna Sree Kamati" userId="5db948ece481f60a" providerId="LiveId" clId="{DB25C318-B434-449D-A887-732231508776}" dt="2018-03-15T01:56:53.931" v="4426" actId="26606"/>
          <ac:spMkLst>
            <pc:docMk/>
            <pc:sldMk cId="1956408883" sldId="256"/>
            <ac:spMk id="34" creationId="{1177F295-741F-4EFF-B0CA-BE69295ADA07}"/>
          </ac:spMkLst>
        </pc:spChg>
        <pc:spChg chg="add del">
          <ac:chgData name="Jyothsna Sree Kamati" userId="5db948ece481f60a" providerId="LiveId" clId="{DB25C318-B434-449D-A887-732231508776}" dt="2018-03-15T01:56:56.096" v="4429" actId="26606"/>
          <ac:spMkLst>
            <pc:docMk/>
            <pc:sldMk cId="1956408883" sldId="256"/>
            <ac:spMk id="37" creationId="{0ADFFC45-3DC9-4433-926F-043E879D9DFC}"/>
          </ac:spMkLst>
        </pc:spChg>
        <pc:spChg chg="add del">
          <ac:chgData name="Jyothsna Sree Kamati" userId="5db948ece481f60a" providerId="LiveId" clId="{DB25C318-B434-449D-A887-732231508776}" dt="2018-03-15T01:56:57.701" v="4432" actId="26606"/>
          <ac:spMkLst>
            <pc:docMk/>
            <pc:sldMk cId="1956408883" sldId="256"/>
            <ac:spMk id="43" creationId="{2783C067-F8BF-4755-B516-8A0CD74CF60C}"/>
          </ac:spMkLst>
        </pc:spChg>
        <pc:spChg chg="add del">
          <ac:chgData name="Jyothsna Sree Kamati" userId="5db948ece481f60a" providerId="LiveId" clId="{DB25C318-B434-449D-A887-732231508776}" dt="2018-03-15T01:56:57.701" v="4432" actId="26606"/>
          <ac:spMkLst>
            <pc:docMk/>
            <pc:sldMk cId="1956408883" sldId="256"/>
            <ac:spMk id="44" creationId="{549A2DAB-B431-487D-95AD-BB0FECB49E57}"/>
          </ac:spMkLst>
        </pc:spChg>
        <pc:spChg chg="add del">
          <ac:chgData name="Jyothsna Sree Kamati" userId="5db948ece481f60a" providerId="LiveId" clId="{DB25C318-B434-449D-A887-732231508776}" dt="2018-03-15T01:56:57.701" v="4432" actId="26606"/>
          <ac:spMkLst>
            <pc:docMk/>
            <pc:sldMk cId="1956408883" sldId="256"/>
            <ac:spMk id="47" creationId="{0819F787-32B4-46A8-BC57-C6571BCEE243}"/>
          </ac:spMkLst>
        </pc:spChg>
        <pc:spChg chg="add del">
          <ac:chgData name="Jyothsna Sree Kamati" userId="5db948ece481f60a" providerId="LiveId" clId="{DB25C318-B434-449D-A887-732231508776}" dt="2018-03-15T01:56:57.701" v="4432" actId="26606"/>
          <ac:spMkLst>
            <pc:docMk/>
            <pc:sldMk cId="1956408883" sldId="256"/>
            <ac:spMk id="48" creationId="{2ED796EC-E7FF-46DB-B912-FB08BF12AA6E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0" creationId="{9179DE42-5613-4B35-A1E6-6CCBAA13C743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3" creationId="{52FB45E9-914E-4471-AC87-E475CD51767D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4" creationId="{C310626D-5743-49D4-8F7D-88C4F8F05774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5" creationId="{3C195FC1-B568-4C72-9902-34CB35DDD7A1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6" creationId="{EF2BDF77-362C-43F0-8CBB-A969EC2AE0C4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7" creationId="{4BE96B01-3929-432D-B8C2-ADBCB74C2EF4}"/>
          </ac:spMkLst>
        </pc:spChg>
        <pc:spChg chg="add del">
          <ac:chgData name="Jyothsna Sree Kamati" userId="5db948ece481f60a" providerId="LiveId" clId="{DB25C318-B434-449D-A887-732231508776}" dt="2018-03-15T01:57:00.670" v="4435" actId="26606"/>
          <ac:spMkLst>
            <pc:docMk/>
            <pc:sldMk cId="1956408883" sldId="256"/>
            <ac:spMk id="58" creationId="{9D2E8756-2465-473A-BA2A-2DB1D6224745}"/>
          </ac:spMkLst>
        </pc:spChg>
        <pc:spChg chg="add del">
          <ac:chgData name="Jyothsna Sree Kamati" userId="5db948ece481f60a" providerId="LiveId" clId="{DB25C318-B434-449D-A887-732231508776}" dt="2018-03-15T01:57:02.275" v="4438" actId="26606"/>
          <ac:spMkLst>
            <pc:docMk/>
            <pc:sldMk cId="1956408883" sldId="256"/>
            <ac:spMk id="60" creationId="{27577DEC-D9A5-404D-9789-702F4319BEC8}"/>
          </ac:spMkLst>
        </pc:spChg>
        <pc:spChg chg="add del">
          <ac:chgData name="Jyothsna Sree Kamati" userId="5db948ece481f60a" providerId="LiveId" clId="{DB25C318-B434-449D-A887-732231508776}" dt="2018-03-15T01:57:06.117" v="4441" actId="26606"/>
          <ac:spMkLst>
            <pc:docMk/>
            <pc:sldMk cId="1956408883" sldId="256"/>
            <ac:spMk id="68" creationId="{9B8A5A16-7BE9-4AA1-9B5E-00FAFA5C8647}"/>
          </ac:spMkLst>
        </pc:spChg>
        <pc:spChg chg="add del">
          <ac:chgData name="Jyothsna Sree Kamati" userId="5db948ece481f60a" providerId="LiveId" clId="{DB25C318-B434-449D-A887-732231508776}" dt="2018-03-15T01:58:07.634" v="4486" actId="26606"/>
          <ac:spMkLst>
            <pc:docMk/>
            <pc:sldMk cId="1956408883" sldId="256"/>
            <ac:spMk id="76" creationId="{4F57DB1C-6494-4CC4-A5E8-931957565379}"/>
          </ac:spMkLst>
        </pc:spChg>
        <pc:spChg chg="add del">
          <ac:chgData name="Jyothsna Sree Kamati" userId="5db948ece481f60a" providerId="LiveId" clId="{DB25C318-B434-449D-A887-732231508776}" dt="2018-03-15T01:58:07.634" v="4486" actId="26606"/>
          <ac:spMkLst>
            <pc:docMk/>
            <pc:sldMk cId="1956408883" sldId="256"/>
            <ac:spMk id="78" creationId="{0F7CB8B2-5D0D-49C7-96F1-4D6B8708914F}"/>
          </ac:spMkLst>
        </pc:spChg>
        <pc:spChg chg="add del">
          <ac:chgData name="Jyothsna Sree Kamati" userId="5db948ece481f60a" providerId="LiveId" clId="{DB25C318-B434-449D-A887-732231508776}" dt="2018-03-15T01:58:07.634" v="4486" actId="26606"/>
          <ac:spMkLst>
            <pc:docMk/>
            <pc:sldMk cId="1956408883" sldId="256"/>
            <ac:spMk id="80" creationId="{A27691EB-14CF-4237-B5EB-C94B92677A05}"/>
          </ac:spMkLst>
        </pc:spChg>
        <pc:spChg chg="add del">
          <ac:chgData name="Jyothsna Sree Kamati" userId="5db948ece481f60a" providerId="LiveId" clId="{DB25C318-B434-449D-A887-732231508776}" dt="2018-03-15T01:58:07.634" v="4486" actId="26606"/>
          <ac:spMkLst>
            <pc:docMk/>
            <pc:sldMk cId="1956408883" sldId="256"/>
            <ac:spMk id="81" creationId="{FFFB778B-5206-4BB0-A468-327E71367654}"/>
          </ac:spMkLst>
        </pc:spChg>
        <pc:spChg chg="add del">
          <ac:chgData name="Jyothsna Sree Kamati" userId="5db948ece481f60a" providerId="LiveId" clId="{DB25C318-B434-449D-A887-732231508776}" dt="2018-03-15T01:57:58.392" v="4468" actId="26606"/>
          <ac:spMkLst>
            <pc:docMk/>
            <pc:sldMk cId="1956408883" sldId="256"/>
            <ac:spMk id="86" creationId="{DD6BC9EB-F181-48AB-BCA2-3D1DB20D2D87}"/>
          </ac:spMkLst>
        </pc:spChg>
        <pc:spChg chg="add del">
          <ac:chgData name="Jyothsna Sree Kamati" userId="5db948ece481f60a" providerId="LiveId" clId="{DB25C318-B434-449D-A887-732231508776}" dt="2018-03-15T01:57:58.392" v="4468" actId="26606"/>
          <ac:spMkLst>
            <pc:docMk/>
            <pc:sldMk cId="1956408883" sldId="256"/>
            <ac:spMk id="88" creationId="{D33AAA80-39DC-4020-9BFF-0718F35C7661}"/>
          </ac:spMkLst>
        </pc:spChg>
        <pc:spChg chg="add del">
          <ac:chgData name="Jyothsna Sree Kamati" userId="5db948ece481f60a" providerId="LiveId" clId="{DB25C318-B434-449D-A887-732231508776}" dt="2018-03-15T01:57:58.392" v="4468" actId="26606"/>
          <ac:spMkLst>
            <pc:docMk/>
            <pc:sldMk cId="1956408883" sldId="256"/>
            <ac:spMk id="90" creationId="{1177F295-741F-4EFF-B0CA-BE69295ADA07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94" creationId="{C310626D-5743-49D4-8F7D-88C4F8F05774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96" creationId="{3C195FC1-B568-4C72-9902-34CB35DDD7A1}"/>
          </ac:spMkLst>
        </pc:spChg>
        <pc:spChg chg="add del">
          <ac:chgData name="Jyothsna Sree Kamati" userId="5db948ece481f60a" providerId="LiveId" clId="{DB25C318-B434-449D-A887-732231508776}" dt="2018-03-15T01:57:59.855" v="4471" actId="26606"/>
          <ac:spMkLst>
            <pc:docMk/>
            <pc:sldMk cId="1956408883" sldId="256"/>
            <ac:spMk id="98" creationId="{27577DEC-D9A5-404D-9789-702F4319BEC8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0" creationId="{4BE96B01-3929-432D-B8C2-ADBCB74C2EF4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2" creationId="{2A6FCDE6-CDE2-4C51-B18E-A95CFB679714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3" creationId="{9179DE42-5613-4B35-A1E6-6CCBAA13C743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4" creationId="{9D2E8756-2465-473A-BA2A-2DB1D6224745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7" creationId="{52FB45E9-914E-4471-AC87-E475CD51767D}"/>
          </ac:spMkLst>
        </pc:spChg>
        <pc:spChg chg="add del">
          <ac:chgData name="Jyothsna Sree Kamati" userId="5db948ece481f60a" providerId="LiveId" clId="{DB25C318-B434-449D-A887-732231508776}" dt="2018-03-15T01:58:01.907" v="4474" actId="26606"/>
          <ac:spMkLst>
            <pc:docMk/>
            <pc:sldMk cId="1956408883" sldId="256"/>
            <ac:spMk id="108" creationId="{EF2BDF77-362C-43F0-8CBB-A969EC2AE0C4}"/>
          </ac:spMkLst>
        </pc:spChg>
        <pc:grpChg chg="add del">
          <ac:chgData name="Jyothsna Sree Kamati" userId="5db948ece481f60a" providerId="LiveId" clId="{DB25C318-B434-449D-A887-732231508776}" dt="2018-03-15T01:56:56.096" v="4429" actId="26606"/>
          <ac:grpSpMkLst>
            <pc:docMk/>
            <pc:sldMk cId="1956408883" sldId="256"/>
            <ac:grpSpMk id="38" creationId="{B5F26A87-0610-435F-AA13-BD658385C9D9}"/>
          </ac:grpSpMkLst>
        </pc:grpChg>
        <pc:grpChg chg="add del">
          <ac:chgData name="Jyothsna Sree Kamati" userId="5db948ece481f60a" providerId="LiveId" clId="{DB25C318-B434-449D-A887-732231508776}" dt="2018-03-15T01:57:02.275" v="4438" actId="26606"/>
          <ac:grpSpMkLst>
            <pc:docMk/>
            <pc:sldMk cId="1956408883" sldId="256"/>
            <ac:grpSpMk id="61" creationId="{CEEA9366-CEA8-4F23-B065-4337F0D836FE}"/>
          </ac:grpSpMkLst>
        </pc:grpChg>
        <pc:grpChg chg="add del">
          <ac:chgData name="Jyothsna Sree Kamati" userId="5db948ece481f60a" providerId="LiveId" clId="{DB25C318-B434-449D-A887-732231508776}" dt="2018-03-15T01:57:06.117" v="4441" actId="26606"/>
          <ac:grpSpMkLst>
            <pc:docMk/>
            <pc:sldMk cId="1956408883" sldId="256"/>
            <ac:grpSpMk id="69" creationId="{C55D27F9-7623-4A6E-89FF-87E6C4E0D908}"/>
          </ac:grpSpMkLst>
        </pc:grpChg>
        <pc:grpChg chg="add del">
          <ac:chgData name="Jyothsna Sree Kamati" userId="5db948ece481f60a" providerId="LiveId" clId="{DB25C318-B434-449D-A887-732231508776}" dt="2018-03-15T01:57:59.855" v="4471" actId="26606"/>
          <ac:grpSpMkLst>
            <pc:docMk/>
            <pc:sldMk cId="1956408883" sldId="256"/>
            <ac:grpSpMk id="99" creationId="{CEEA9366-CEA8-4F23-B065-4337F0D836FE}"/>
          </ac:grpSpMkLst>
        </pc:grpChg>
        <pc:cxnChg chg="add del">
          <ac:chgData name="Jyothsna Sree Kamati" userId="5db948ece481f60a" providerId="LiveId" clId="{DB25C318-B434-449D-A887-732231508776}" dt="2018-03-15T01:56:45.133" v="4420" actId="26606"/>
          <ac:cxnSpMkLst>
            <pc:docMk/>
            <pc:sldMk cId="1956408883" sldId="256"/>
            <ac:cxnSpMk id="10" creationId="{22721A85-1EA4-4D87-97AB-0BB4AB78F92D}"/>
          </ac:cxnSpMkLst>
        </pc:cxnChg>
        <pc:cxnChg chg="add del">
          <ac:chgData name="Jyothsna Sree Kamati" userId="5db948ece481f60a" providerId="LiveId" clId="{DB25C318-B434-449D-A887-732231508776}" dt="2018-03-15T01:56:45.133" v="4420" actId="26606"/>
          <ac:cxnSpMkLst>
            <pc:docMk/>
            <pc:sldMk cId="1956408883" sldId="256"/>
            <ac:cxnSpMk id="14" creationId="{E5E836EB-03CD-4BA5-A751-21D2ACC28303}"/>
          </ac:cxnSpMkLst>
        </pc:cxnChg>
        <pc:cxnChg chg="add del">
          <ac:chgData name="Jyothsna Sree Kamati" userId="5db948ece481f60a" providerId="LiveId" clId="{DB25C318-B434-449D-A887-732231508776}" dt="2018-03-15T01:56:48.341" v="4422" actId="26606"/>
          <ac:cxnSpMkLst>
            <pc:docMk/>
            <pc:sldMk cId="1956408883" sldId="256"/>
            <ac:cxnSpMk id="23" creationId="{C9C5D90B-7EE3-4D26-AB7D-A5A3A6E11203}"/>
          </ac:cxnSpMkLst>
        </pc:cxnChg>
        <pc:cxnChg chg="add del">
          <ac:chgData name="Jyothsna Sree Kamati" userId="5db948ece481f60a" providerId="LiveId" clId="{DB25C318-B434-449D-A887-732231508776}" dt="2018-03-15T01:56:52.910" v="4424" actId="26606"/>
          <ac:cxnSpMkLst>
            <pc:docMk/>
            <pc:sldMk cId="1956408883" sldId="256"/>
            <ac:cxnSpMk id="26" creationId="{22721A85-1EA4-4D87-97AB-0BB4AB78F92D}"/>
          </ac:cxnSpMkLst>
        </pc:cxnChg>
        <pc:cxnChg chg="add del">
          <ac:chgData name="Jyothsna Sree Kamati" userId="5db948ece481f60a" providerId="LiveId" clId="{DB25C318-B434-449D-A887-732231508776}" dt="2018-03-15T01:56:52.910" v="4424" actId="26606"/>
          <ac:cxnSpMkLst>
            <pc:docMk/>
            <pc:sldMk cId="1956408883" sldId="256"/>
            <ac:cxnSpMk id="28" creationId="{E5E836EB-03CD-4BA5-A751-21D2ACC28303}"/>
          </ac:cxnSpMkLst>
        </pc:cxnChg>
        <pc:cxnChg chg="add del">
          <ac:chgData name="Jyothsna Sree Kamati" userId="5db948ece481f60a" providerId="LiveId" clId="{DB25C318-B434-449D-A887-732231508776}" dt="2018-03-15T01:56:53.931" v="4426" actId="26606"/>
          <ac:cxnSpMkLst>
            <pc:docMk/>
            <pc:sldMk cId="1956408883" sldId="256"/>
            <ac:cxnSpMk id="35" creationId="{C9C5D90B-7EE3-4D26-AB7D-A5A3A6E11203}"/>
          </ac:cxnSpMkLst>
        </pc:cxnChg>
        <pc:cxnChg chg="add del">
          <ac:chgData name="Jyothsna Sree Kamati" userId="5db948ece481f60a" providerId="LiveId" clId="{DB25C318-B434-449D-A887-732231508776}" dt="2018-03-15T01:56:57.701" v="4432" actId="26606"/>
          <ac:cxnSpMkLst>
            <pc:docMk/>
            <pc:sldMk cId="1956408883" sldId="256"/>
            <ac:cxnSpMk id="45" creationId="{C5ECDEE1-7093-418F-9CF5-24EEB115C1C1}"/>
          </ac:cxnSpMkLst>
        </pc:cxnChg>
        <pc:cxnChg chg="add del">
          <ac:chgData name="Jyothsna Sree Kamati" userId="5db948ece481f60a" providerId="LiveId" clId="{DB25C318-B434-449D-A887-732231508776}" dt="2018-03-15T01:56:57.701" v="4432" actId="26606"/>
          <ac:cxnSpMkLst>
            <pc:docMk/>
            <pc:sldMk cId="1956408883" sldId="256"/>
            <ac:cxnSpMk id="46" creationId="{045062AF-EB11-4651-BC4A-4DA21768DE8E}"/>
          </ac:cxnSpMkLst>
        </pc:cxnChg>
        <pc:cxnChg chg="add del">
          <ac:chgData name="Jyothsna Sree Kamati" userId="5db948ece481f60a" providerId="LiveId" clId="{DB25C318-B434-449D-A887-732231508776}" dt="2018-03-15T01:57:00.670" v="4435" actId="26606"/>
          <ac:cxnSpMkLst>
            <pc:docMk/>
            <pc:sldMk cId="1956408883" sldId="256"/>
            <ac:cxnSpMk id="51" creationId="{EB898B32-3891-4C3A-8F58-C5969D2E9033}"/>
          </ac:cxnSpMkLst>
        </pc:cxnChg>
        <pc:cxnChg chg="add del">
          <ac:chgData name="Jyothsna Sree Kamati" userId="5db948ece481f60a" providerId="LiveId" clId="{DB25C318-B434-449D-A887-732231508776}" dt="2018-03-15T01:57:00.670" v="4435" actId="26606"/>
          <ac:cxnSpMkLst>
            <pc:docMk/>
            <pc:sldMk cId="1956408883" sldId="256"/>
            <ac:cxnSpMk id="52" creationId="{4AE4806D-B8F9-4679-A68A-9BD21C01A301}"/>
          </ac:cxnSpMkLst>
        </pc:cxnChg>
        <pc:cxnChg chg="add del">
          <ac:chgData name="Jyothsna Sree Kamati" userId="5db948ece481f60a" providerId="LiveId" clId="{DB25C318-B434-449D-A887-732231508776}" dt="2018-03-15T01:58:07.634" v="4486" actId="26606"/>
          <ac:cxnSpMkLst>
            <pc:docMk/>
            <pc:sldMk cId="1956408883" sldId="256"/>
            <ac:cxnSpMk id="77" creationId="{22721A85-1EA4-4D87-97AB-0BB4AB78F92D}"/>
          </ac:cxnSpMkLst>
        </pc:cxnChg>
        <pc:cxnChg chg="add del">
          <ac:chgData name="Jyothsna Sree Kamati" userId="5db948ece481f60a" providerId="LiveId" clId="{DB25C318-B434-449D-A887-732231508776}" dt="2018-03-15T01:58:07.634" v="4486" actId="26606"/>
          <ac:cxnSpMkLst>
            <pc:docMk/>
            <pc:sldMk cId="1956408883" sldId="256"/>
            <ac:cxnSpMk id="79" creationId="{E5E836EB-03CD-4BA5-A751-21D2ACC28303}"/>
          </ac:cxnSpMkLst>
        </pc:cxnChg>
        <pc:cxnChg chg="add del">
          <ac:chgData name="Jyothsna Sree Kamati" userId="5db948ece481f60a" providerId="LiveId" clId="{DB25C318-B434-449D-A887-732231508776}" dt="2018-03-15T01:57:58.392" v="4468" actId="26606"/>
          <ac:cxnSpMkLst>
            <pc:docMk/>
            <pc:sldMk cId="1956408883" sldId="256"/>
            <ac:cxnSpMk id="92" creationId="{C9C5D90B-7EE3-4D26-AB7D-A5A3A6E11203}"/>
          </ac:cxnSpMkLst>
        </pc:cxnChg>
        <pc:cxnChg chg="add del">
          <ac:chgData name="Jyothsna Sree Kamati" userId="5db948ece481f60a" providerId="LiveId" clId="{DB25C318-B434-449D-A887-732231508776}" dt="2018-03-15T01:58:01.907" v="4474" actId="26606"/>
          <ac:cxnSpMkLst>
            <pc:docMk/>
            <pc:sldMk cId="1956408883" sldId="256"/>
            <ac:cxnSpMk id="105" creationId="{EB898B32-3891-4C3A-8F58-C5969D2E9033}"/>
          </ac:cxnSpMkLst>
        </pc:cxnChg>
        <pc:cxnChg chg="add del">
          <ac:chgData name="Jyothsna Sree Kamati" userId="5db948ece481f60a" providerId="LiveId" clId="{DB25C318-B434-449D-A887-732231508776}" dt="2018-03-15T01:58:01.907" v="4474" actId="26606"/>
          <ac:cxnSpMkLst>
            <pc:docMk/>
            <pc:sldMk cId="1956408883" sldId="256"/>
            <ac:cxnSpMk id="106" creationId="{4AE4806D-B8F9-4679-A68A-9BD21C01A301}"/>
          </ac:cxnSpMkLst>
        </pc:cxnChg>
      </pc:sldChg>
      <pc:sldChg chg="addSp delSp modSp add mod ord setBg">
        <pc:chgData name="Jyothsna Sree Kamati" userId="5db948ece481f60a" providerId="LiveId" clId="{DB25C318-B434-449D-A887-732231508776}" dt="2018-03-15T02:36:23.664" v="5565" actId="20577"/>
        <pc:sldMkLst>
          <pc:docMk/>
          <pc:sldMk cId="3603732115" sldId="257"/>
        </pc:sldMkLst>
        <pc:spChg chg="mod">
          <ac:chgData name="Jyothsna Sree Kamati" userId="5db948ece481f60a" providerId="LiveId" clId="{DB25C318-B434-449D-A887-732231508776}" dt="2018-03-15T02:36:23.664" v="5565" actId="20577"/>
          <ac:spMkLst>
            <pc:docMk/>
            <pc:sldMk cId="3603732115" sldId="257"/>
            <ac:spMk id="2" creationId="{A6E4D517-C47A-48FC-99AC-DF8C8E942743}"/>
          </ac:spMkLst>
        </pc:spChg>
        <pc:spChg chg="add del mod">
          <ac:chgData name="Jyothsna Sree Kamati" userId="5db948ece481f60a" providerId="LiveId" clId="{DB25C318-B434-449D-A887-732231508776}" dt="2018-03-15T02:00:25.171" v="4536" actId="26606"/>
          <ac:spMkLst>
            <pc:docMk/>
            <pc:sldMk cId="3603732115" sldId="257"/>
            <ac:spMk id="3" creationId="{BDF38244-F130-4297-B7D4-817BD170CCA1}"/>
          </ac:spMkLst>
        </pc:spChg>
        <pc:spChg chg="add del">
          <ac:chgData name="Jyothsna Sree Kamati" userId="5db948ece481f60a" providerId="LiveId" clId="{DB25C318-B434-449D-A887-732231508776}" dt="2018-03-15T02:00:18.111" v="4531" actId="26606"/>
          <ac:spMkLst>
            <pc:docMk/>
            <pc:sldMk cId="3603732115" sldId="257"/>
            <ac:spMk id="6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0:18.111" v="4531" actId="26606"/>
          <ac:spMkLst>
            <pc:docMk/>
            <pc:sldMk cId="3603732115" sldId="257"/>
            <ac:spMk id="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8:38.672" v="4489" actId="26606"/>
          <ac:spMkLst>
            <pc:docMk/>
            <pc:sldMk cId="3603732115" sldId="257"/>
            <ac:spMk id="1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38.672" v="4489" actId="26606"/>
          <ac:spMkLst>
            <pc:docMk/>
            <pc:sldMk cId="3603732115" sldId="257"/>
            <ac:spMk id="2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19.642" v="4533" actId="26606"/>
          <ac:spMkLst>
            <pc:docMk/>
            <pc:sldMk cId="3603732115" sldId="257"/>
            <ac:spMk id="24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47.682" v="4493" actId="26606"/>
          <ac:spMkLst>
            <pc:docMk/>
            <pc:sldMk cId="3603732115" sldId="257"/>
            <ac:spMk id="2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47.682" v="4493" actId="26606"/>
          <ac:spMkLst>
            <pc:docMk/>
            <pc:sldMk cId="3603732115" sldId="257"/>
            <ac:spMk id="2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19.642" v="4533" actId="26606"/>
          <ac:spMkLst>
            <pc:docMk/>
            <pc:sldMk cId="3603732115" sldId="257"/>
            <ac:spMk id="31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8:50.109" v="4495" actId="26606"/>
          <ac:spMkLst>
            <pc:docMk/>
            <pc:sldMk cId="3603732115" sldId="257"/>
            <ac:spMk id="32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50.109" v="4495" actId="26606"/>
          <ac:spMkLst>
            <pc:docMk/>
            <pc:sldMk cId="3603732115" sldId="257"/>
            <ac:spMk id="34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8:53.150" v="4497" actId="26606"/>
          <ac:spMkLst>
            <pc:docMk/>
            <pc:sldMk cId="3603732115" sldId="257"/>
            <ac:spMk id="3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53.150" v="4497" actId="26606"/>
          <ac:spMkLst>
            <pc:docMk/>
            <pc:sldMk cId="3603732115" sldId="257"/>
            <ac:spMk id="3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25.138" v="4535" actId="26606"/>
          <ac:spMkLst>
            <pc:docMk/>
            <pc:sldMk cId="3603732115" sldId="257"/>
            <ac:spMk id="41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55.044" v="4499" actId="26606"/>
          <ac:spMkLst>
            <pc:docMk/>
            <pc:sldMk cId="3603732115" sldId="257"/>
            <ac:spMk id="42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55.044" v="4499" actId="26606"/>
          <ac:spMkLst>
            <pc:docMk/>
            <pc:sldMk cId="3603732115" sldId="257"/>
            <ac:spMk id="44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8:57.369" v="4501" actId="26606"/>
          <ac:spMkLst>
            <pc:docMk/>
            <pc:sldMk cId="3603732115" sldId="257"/>
            <ac:spMk id="4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8:57.369" v="4501" actId="26606"/>
          <ac:spMkLst>
            <pc:docMk/>
            <pc:sldMk cId="3603732115" sldId="257"/>
            <ac:spMk id="4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25.138" v="4535" actId="26606"/>
          <ac:spMkLst>
            <pc:docMk/>
            <pc:sldMk cId="3603732115" sldId="257"/>
            <ac:spMk id="51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01.097" v="4503" actId="26606"/>
          <ac:spMkLst>
            <pc:docMk/>
            <pc:sldMk cId="3603732115" sldId="257"/>
            <ac:spMk id="52" creationId="{BDF38244-F130-4297-B7D4-817BD170CCA1}"/>
          </ac:spMkLst>
        </pc:spChg>
        <pc:spChg chg="add del">
          <ac:chgData name="Jyothsna Sree Kamati" userId="5db948ece481f60a" providerId="LiveId" clId="{DB25C318-B434-449D-A887-732231508776}" dt="2018-03-15T01:59:02.895" v="4505" actId="26606"/>
          <ac:spMkLst>
            <pc:docMk/>
            <pc:sldMk cId="3603732115" sldId="257"/>
            <ac:spMk id="54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02.895" v="4505" actId="26606"/>
          <ac:spMkLst>
            <pc:docMk/>
            <pc:sldMk cId="3603732115" sldId="257"/>
            <ac:spMk id="56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58.830" v="4541" actId="26606"/>
          <ac:spMkLst>
            <pc:docMk/>
            <pc:sldMk cId="3603732115" sldId="257"/>
            <ac:spMk id="58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11.450" v="4507" actId="26606"/>
          <ac:spMkLst>
            <pc:docMk/>
            <pc:sldMk cId="3603732115" sldId="257"/>
            <ac:spMk id="59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11.450" v="4507" actId="26606"/>
          <ac:spMkLst>
            <pc:docMk/>
            <pc:sldMk cId="3603732115" sldId="257"/>
            <ac:spMk id="61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13.759" v="4509" actId="26606"/>
          <ac:spMkLst>
            <pc:docMk/>
            <pc:sldMk cId="3603732115" sldId="257"/>
            <ac:spMk id="64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13.759" v="4509" actId="26606"/>
          <ac:spMkLst>
            <pc:docMk/>
            <pc:sldMk cId="3603732115" sldId="257"/>
            <ac:spMk id="66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58.830" v="4541" actId="26606"/>
          <ac:spMkLst>
            <pc:docMk/>
            <pc:sldMk cId="3603732115" sldId="257"/>
            <ac:spMk id="68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20.989" v="4513" actId="26606"/>
          <ac:spMkLst>
            <pc:docMk/>
            <pc:sldMk cId="3603732115" sldId="257"/>
            <ac:spMk id="71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20.989" v="4513" actId="26606"/>
          <ac:spMkLst>
            <pc:docMk/>
            <pc:sldMk cId="3603732115" sldId="257"/>
            <ac:spMk id="7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41.556" v="4538" actId="26606"/>
          <ac:spMkLst>
            <pc:docMk/>
            <pc:sldMk cId="3603732115" sldId="257"/>
            <ac:spMk id="75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58.763" v="4529" actId="26606"/>
          <ac:spMkLst>
            <pc:docMk/>
            <pc:sldMk cId="3603732115" sldId="257"/>
            <ac:spMk id="76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58.763" v="4529" actId="26606"/>
          <ac:spMkLst>
            <pc:docMk/>
            <pc:sldMk cId="3603732115" sldId="257"/>
            <ac:spMk id="78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45.755" v="4520" actId="26606"/>
          <ac:spMkLst>
            <pc:docMk/>
            <pc:sldMk cId="3603732115" sldId="257"/>
            <ac:spMk id="81" creationId="{BD11ECC6-8551-4768-8DFD-CD41AF420A37}"/>
          </ac:spMkLst>
        </pc:spChg>
        <pc:spChg chg="add del">
          <ac:chgData name="Jyothsna Sree Kamati" userId="5db948ece481f60a" providerId="LiveId" clId="{DB25C318-B434-449D-A887-732231508776}" dt="2018-03-15T01:59:40.620" v="4516" actId="26606"/>
          <ac:spMkLst>
            <pc:docMk/>
            <pc:sldMk cId="3603732115" sldId="257"/>
            <ac:spMk id="84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1:59:40.620" v="4516" actId="26606"/>
          <ac:spMkLst>
            <pc:docMk/>
            <pc:sldMk cId="3603732115" sldId="257"/>
            <ac:spMk id="86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1:59:40.620" v="4516" actId="26606"/>
          <ac:spMkLst>
            <pc:docMk/>
            <pc:sldMk cId="3603732115" sldId="257"/>
            <ac:spMk id="88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0:41.556" v="4538" actId="26606"/>
          <ac:spMkLst>
            <pc:docMk/>
            <pc:sldMk cId="3603732115" sldId="257"/>
            <ac:spMk id="95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45.755" v="4520" actId="26606"/>
          <ac:spMkLst>
            <pc:docMk/>
            <pc:sldMk cId="3603732115" sldId="257"/>
            <ac:spMk id="97" creationId="{8E2EB503-A017-4457-A105-53638C97DEB8}"/>
          </ac:spMkLst>
        </pc:spChg>
        <pc:spChg chg="add del">
          <ac:chgData name="Jyothsna Sree Kamati" userId="5db948ece481f60a" providerId="LiveId" clId="{DB25C318-B434-449D-A887-732231508776}" dt="2018-03-15T02:00:58.776" v="4540" actId="26606"/>
          <ac:spMkLst>
            <pc:docMk/>
            <pc:sldMk cId="3603732115" sldId="257"/>
            <ac:spMk id="98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47.836" v="4522" actId="26606"/>
          <ac:spMkLst>
            <pc:docMk/>
            <pc:sldMk cId="3603732115" sldId="257"/>
            <ac:spMk id="99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47.836" v="4522" actId="26606"/>
          <ac:spMkLst>
            <pc:docMk/>
            <pc:sldMk cId="3603732115" sldId="257"/>
            <ac:spMk id="102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50.067" v="4524" actId="26606"/>
          <ac:spMkLst>
            <pc:docMk/>
            <pc:sldMk cId="3603732115" sldId="257"/>
            <ac:spMk id="104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50.067" v="4524" actId="26606"/>
          <ac:spMkLst>
            <pc:docMk/>
            <pc:sldMk cId="3603732115" sldId="257"/>
            <ac:spMk id="107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9:52.653" v="4526" actId="26606"/>
          <ac:spMkLst>
            <pc:docMk/>
            <pc:sldMk cId="3603732115" sldId="257"/>
            <ac:spMk id="109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9:52.653" v="4526" actId="26606"/>
          <ac:spMkLst>
            <pc:docMk/>
            <pc:sldMk cId="3603732115" sldId="257"/>
            <ac:spMk id="112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0:58.776" v="4540" actId="26606"/>
          <ac:spMkLst>
            <pc:docMk/>
            <pc:sldMk cId="3603732115" sldId="257"/>
            <ac:spMk id="115" creationId="{87BD1F4E-A66D-4C06-86DA-8D56CA7A3B41}"/>
          </ac:spMkLst>
        </pc:spChg>
        <pc:spChg chg="add">
          <ac:chgData name="Jyothsna Sree Kamati" userId="5db948ece481f60a" providerId="LiveId" clId="{DB25C318-B434-449D-A887-732231508776}" dt="2018-03-15T02:00:58.830" v="4541" actId="26606"/>
          <ac:spMkLst>
            <pc:docMk/>
            <pc:sldMk cId="3603732115" sldId="257"/>
            <ac:spMk id="117" creationId="{655AE6B0-AC9E-4167-806F-E9DB135FC46B}"/>
          </ac:spMkLst>
        </pc:spChg>
        <pc:spChg chg="add">
          <ac:chgData name="Jyothsna Sree Kamati" userId="5db948ece481f60a" providerId="LiveId" clId="{DB25C318-B434-449D-A887-732231508776}" dt="2018-03-15T02:00:58.830" v="4541" actId="26606"/>
          <ac:spMkLst>
            <pc:docMk/>
            <pc:sldMk cId="3603732115" sldId="257"/>
            <ac:spMk id="125" creationId="{87BD1F4E-A66D-4C06-86DA-8D56CA7A3B41}"/>
          </ac:spMkLst>
        </pc:spChg>
        <pc:grpChg chg="add del">
          <ac:chgData name="Jyothsna Sree Kamati" userId="5db948ece481f60a" providerId="LiveId" clId="{DB25C318-B434-449D-A887-732231508776}" dt="2018-03-15T02:00:18.111" v="4531" actId="26606"/>
          <ac:grpSpMkLst>
            <pc:docMk/>
            <pc:sldMk cId="3603732115" sldId="257"/>
            <ac:grpSpMk id="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38.672" v="4489" actId="26606"/>
          <ac:grpSpMkLst>
            <pc:docMk/>
            <pc:sldMk cId="3603732115" sldId="257"/>
            <ac:grpSpMk id="1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0:19.642" v="4533" actId="26606"/>
          <ac:grpSpMkLst>
            <pc:docMk/>
            <pc:sldMk cId="3603732115" sldId="257"/>
            <ac:grpSpMk id="2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47.682" v="4493" actId="26606"/>
          <ac:grpSpMkLst>
            <pc:docMk/>
            <pc:sldMk cId="3603732115" sldId="257"/>
            <ac:grpSpMk id="2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50.109" v="4495" actId="26606"/>
          <ac:grpSpMkLst>
            <pc:docMk/>
            <pc:sldMk cId="3603732115" sldId="257"/>
            <ac:grpSpMk id="33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53.150" v="4497" actId="26606"/>
          <ac:grpSpMkLst>
            <pc:docMk/>
            <pc:sldMk cId="3603732115" sldId="257"/>
            <ac:grpSpMk id="3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55.044" v="4499" actId="26606"/>
          <ac:grpSpMkLst>
            <pc:docMk/>
            <pc:sldMk cId="3603732115" sldId="257"/>
            <ac:grpSpMk id="43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0:25.138" v="4535" actId="26606"/>
          <ac:grpSpMkLst>
            <pc:docMk/>
            <pc:sldMk cId="3603732115" sldId="257"/>
            <ac:grpSpMk id="4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57.369" v="4501" actId="26606"/>
          <ac:grpSpMkLst>
            <pc:docMk/>
            <pc:sldMk cId="3603732115" sldId="257"/>
            <ac:grpSpMk id="4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02.895" v="4505" actId="26606"/>
          <ac:grpSpMkLst>
            <pc:docMk/>
            <pc:sldMk cId="3603732115" sldId="257"/>
            <ac:grpSpMk id="55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11.450" v="4507" actId="26606"/>
          <ac:grpSpMkLst>
            <pc:docMk/>
            <pc:sldMk cId="3603732115" sldId="257"/>
            <ac:grpSpMk id="60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0:58.830" v="4541" actId="26606"/>
          <ac:grpSpMkLst>
            <pc:docMk/>
            <pc:sldMk cId="3603732115" sldId="257"/>
            <ac:grpSpMk id="63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13.759" v="4509" actId="26606"/>
          <ac:grpSpMkLst>
            <pc:docMk/>
            <pc:sldMk cId="3603732115" sldId="257"/>
            <ac:grpSpMk id="65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20.989" v="4513" actId="26606"/>
          <ac:grpSpMkLst>
            <pc:docMk/>
            <pc:sldMk cId="3603732115" sldId="257"/>
            <ac:grpSpMk id="7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58.763" v="4529" actId="26606"/>
          <ac:grpSpMkLst>
            <pc:docMk/>
            <pc:sldMk cId="3603732115" sldId="257"/>
            <ac:grpSpMk id="7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45.755" v="4520" actId="26606"/>
          <ac:grpSpMkLst>
            <pc:docMk/>
            <pc:sldMk cId="3603732115" sldId="257"/>
            <ac:grpSpMk id="82" creationId="{93657592-CA60-4F45-B1A0-88AA77242087}"/>
          </ac:grpSpMkLst>
        </pc:grpChg>
        <pc:grpChg chg="add del">
          <ac:chgData name="Jyothsna Sree Kamati" userId="5db948ece481f60a" providerId="LiveId" clId="{DB25C318-B434-449D-A887-732231508776}" dt="2018-03-15T02:00:41.556" v="4538" actId="26606"/>
          <ac:grpSpMkLst>
            <pc:docMk/>
            <pc:sldMk cId="3603732115" sldId="257"/>
            <ac:grpSpMk id="8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47.836" v="4522" actId="26606"/>
          <ac:grpSpMkLst>
            <pc:docMk/>
            <pc:sldMk cId="3603732115" sldId="257"/>
            <ac:grpSpMk id="100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0:58.776" v="4540" actId="26606"/>
          <ac:grpSpMkLst>
            <pc:docMk/>
            <pc:sldMk cId="3603732115" sldId="257"/>
            <ac:grpSpMk id="101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50.067" v="4524" actId="26606"/>
          <ac:grpSpMkLst>
            <pc:docMk/>
            <pc:sldMk cId="3603732115" sldId="257"/>
            <ac:grpSpMk id="105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9:52.653" v="4526" actId="26606"/>
          <ac:grpSpMkLst>
            <pc:docMk/>
            <pc:sldMk cId="3603732115" sldId="257"/>
            <ac:grpSpMk id="110" creationId="{3523416A-383B-4FDC-B4C9-D8EDDFE9C043}"/>
          </ac:grpSpMkLst>
        </pc:grpChg>
        <pc:grpChg chg="add">
          <ac:chgData name="Jyothsna Sree Kamati" userId="5db948ece481f60a" providerId="LiveId" clId="{DB25C318-B434-449D-A887-732231508776}" dt="2018-03-15T02:00:58.830" v="4541" actId="26606"/>
          <ac:grpSpMkLst>
            <pc:docMk/>
            <pc:sldMk cId="3603732115" sldId="257"/>
            <ac:grpSpMk id="118" creationId="{3523416A-383B-4FDC-B4C9-D8EDDFE9C043}"/>
          </ac:grpSpMkLst>
        </pc:grpChg>
        <pc:graphicFrameChg chg="add del">
          <ac:chgData name="Jyothsna Sree Kamati" userId="5db948ece481f60a" providerId="LiveId" clId="{DB25C318-B434-449D-A887-732231508776}" dt="2018-03-15T01:58:38.672" v="4489" actId="26606"/>
          <ac:graphicFrameMkLst>
            <pc:docMk/>
            <pc:sldMk cId="3603732115" sldId="257"/>
            <ac:graphicFrameMk id="5" creationId="{42FB5CD3-3F5F-47F0-9999-8CA352895175}"/>
          </ac:graphicFrameMkLst>
        </pc:graphicFrameChg>
        <pc:graphicFrameChg chg="add del">
          <ac:chgData name="Jyothsna Sree Kamati" userId="5db948ece481f60a" providerId="LiveId" clId="{DB25C318-B434-449D-A887-732231508776}" dt="2018-03-15T02:00:18.111" v="4531" actId="26606"/>
          <ac:graphicFrameMkLst>
            <pc:docMk/>
            <pc:sldMk cId="3603732115" sldId="257"/>
            <ac:graphicFrameMk id="11" creationId="{984D1B90-689C-4534-B9DB-27E9C1CE7080}"/>
          </ac:graphicFrameMkLst>
        </pc:graphicFrameChg>
        <pc:graphicFrameChg chg="add del">
          <ac:chgData name="Jyothsna Sree Kamati" userId="5db948ece481f60a" providerId="LiveId" clId="{DB25C318-B434-449D-A887-732231508776}" dt="2018-03-15T01:58:44.258" v="4491" actId="26606"/>
          <ac:graphicFrameMkLst>
            <pc:docMk/>
            <pc:sldMk cId="3603732115" sldId="257"/>
            <ac:graphicFrameMk id="25" creationId="{4DB0F969-EBFF-49A1-9AAE-9572DA6EB723}"/>
          </ac:graphicFrameMkLst>
        </pc:graphicFrameChg>
        <pc:graphicFrameChg chg="add del">
          <ac:chgData name="Jyothsna Sree Kamati" userId="5db948ece481f60a" providerId="LiveId" clId="{DB25C318-B434-449D-A887-732231508776}" dt="2018-03-15T01:58:47.682" v="4493" actId="26606"/>
          <ac:graphicFrameMkLst>
            <pc:docMk/>
            <pc:sldMk cId="3603732115" sldId="257"/>
            <ac:graphicFrameMk id="30" creationId="{CD5D5007-B753-4DE5-9190-3C09D7F6851C}"/>
          </ac:graphicFrameMkLst>
        </pc:graphicFrameChg>
        <pc:graphicFrameChg chg="add del">
          <ac:chgData name="Jyothsna Sree Kamati" userId="5db948ece481f60a" providerId="LiveId" clId="{DB25C318-B434-449D-A887-732231508776}" dt="2018-03-15T01:58:50.109" v="4495" actId="26606"/>
          <ac:graphicFrameMkLst>
            <pc:docMk/>
            <pc:sldMk cId="3603732115" sldId="257"/>
            <ac:graphicFrameMk id="35" creationId="{5CECA343-D39D-46BA-861F-E0400ED35926}"/>
          </ac:graphicFrameMkLst>
        </pc:graphicFrameChg>
        <pc:graphicFrameChg chg="add del">
          <ac:chgData name="Jyothsna Sree Kamati" userId="5db948ece481f60a" providerId="LiveId" clId="{DB25C318-B434-449D-A887-732231508776}" dt="2018-03-15T02:00:19.642" v="4533" actId="26606"/>
          <ac:graphicFrameMkLst>
            <pc:docMk/>
            <pc:sldMk cId="3603732115" sldId="257"/>
            <ac:graphicFrameMk id="36" creationId="{EC1C251C-9E6C-48B6-AD1E-E6480FE8DC1E}"/>
          </ac:graphicFrameMkLst>
        </pc:graphicFrameChg>
        <pc:graphicFrameChg chg="add del">
          <ac:chgData name="Jyothsna Sree Kamati" userId="5db948ece481f60a" providerId="LiveId" clId="{DB25C318-B434-449D-A887-732231508776}" dt="2018-03-15T01:58:53.150" v="4497" actId="26606"/>
          <ac:graphicFrameMkLst>
            <pc:docMk/>
            <pc:sldMk cId="3603732115" sldId="257"/>
            <ac:graphicFrameMk id="40" creationId="{2A725212-FED4-4307-AF08-F13BBE54E97F}"/>
          </ac:graphicFrameMkLst>
        </pc:graphicFrameChg>
        <pc:graphicFrameChg chg="add del">
          <ac:chgData name="Jyothsna Sree Kamati" userId="5db948ece481f60a" providerId="LiveId" clId="{DB25C318-B434-449D-A887-732231508776}" dt="2018-03-15T01:58:55.044" v="4499" actId="26606"/>
          <ac:graphicFrameMkLst>
            <pc:docMk/>
            <pc:sldMk cId="3603732115" sldId="257"/>
            <ac:graphicFrameMk id="45" creationId="{75A681D6-C7BF-4AA8-BFC3-34F73BAA1EA7}"/>
          </ac:graphicFrameMkLst>
        </pc:graphicFrameChg>
        <pc:graphicFrameChg chg="add del">
          <ac:chgData name="Jyothsna Sree Kamati" userId="5db948ece481f60a" providerId="LiveId" clId="{DB25C318-B434-449D-A887-732231508776}" dt="2018-03-15T01:58:57.369" v="4501" actId="26606"/>
          <ac:graphicFrameMkLst>
            <pc:docMk/>
            <pc:sldMk cId="3603732115" sldId="257"/>
            <ac:graphicFrameMk id="50" creationId="{9467AF85-7D54-4BEE-B6B0-C112C7012921}"/>
          </ac:graphicFrameMkLst>
        </pc:graphicFrameChg>
        <pc:graphicFrameChg chg="add del">
          <ac:chgData name="Jyothsna Sree Kamati" userId="5db948ece481f60a" providerId="LiveId" clId="{DB25C318-B434-449D-A887-732231508776}" dt="2018-03-15T02:00:25.138" v="4535" actId="26606"/>
          <ac:graphicFrameMkLst>
            <pc:docMk/>
            <pc:sldMk cId="3603732115" sldId="257"/>
            <ac:graphicFrameMk id="53" creationId="{3D6C7E58-8C2F-45C0-9728-776425F6C2E7}"/>
          </ac:graphicFrameMkLst>
        </pc:graphicFrameChg>
        <pc:graphicFrameChg chg="add del">
          <ac:chgData name="Jyothsna Sree Kamati" userId="5db948ece481f60a" providerId="LiveId" clId="{DB25C318-B434-449D-A887-732231508776}" dt="2018-03-15T01:59:02.895" v="4505" actId="26606"/>
          <ac:graphicFrameMkLst>
            <pc:docMk/>
            <pc:sldMk cId="3603732115" sldId="257"/>
            <ac:graphicFrameMk id="57" creationId="{2A725212-FED4-4307-AF08-F13BBE54E97F}"/>
          </ac:graphicFrameMkLst>
        </pc:graphicFrameChg>
        <pc:graphicFrameChg chg="add del">
          <ac:chgData name="Jyothsna Sree Kamati" userId="5db948ece481f60a" providerId="LiveId" clId="{DB25C318-B434-449D-A887-732231508776}" dt="2018-03-15T01:59:11.450" v="4507" actId="26606"/>
          <ac:graphicFrameMkLst>
            <pc:docMk/>
            <pc:sldMk cId="3603732115" sldId="257"/>
            <ac:graphicFrameMk id="62" creationId="{5CECA343-D39D-46BA-861F-E0400ED35926}"/>
          </ac:graphicFrameMkLst>
        </pc:graphicFrameChg>
        <pc:graphicFrameChg chg="add del">
          <ac:chgData name="Jyothsna Sree Kamati" userId="5db948ece481f60a" providerId="LiveId" clId="{DB25C318-B434-449D-A887-732231508776}" dt="2018-03-15T01:59:13.759" v="4509" actId="26606"/>
          <ac:graphicFrameMkLst>
            <pc:docMk/>
            <pc:sldMk cId="3603732115" sldId="257"/>
            <ac:graphicFrameMk id="67" creationId="{CD5D5007-B753-4DE5-9190-3C09D7F6851C}"/>
          </ac:graphicFrameMkLst>
        </pc:graphicFrameChg>
        <pc:graphicFrameChg chg="add del">
          <ac:chgData name="Jyothsna Sree Kamati" userId="5db948ece481f60a" providerId="LiveId" clId="{DB25C318-B434-449D-A887-732231508776}" dt="2018-03-15T01:59:16.526" v="4511" actId="26606"/>
          <ac:graphicFrameMkLst>
            <pc:docMk/>
            <pc:sldMk cId="3603732115" sldId="257"/>
            <ac:graphicFrameMk id="69" creationId="{4DB0F969-EBFF-49A1-9AAE-9572DA6EB723}"/>
          </ac:graphicFrameMkLst>
        </pc:graphicFrameChg>
        <pc:graphicFrameChg chg="add mod modGraphic">
          <ac:chgData name="Jyothsna Sree Kamati" userId="5db948ece481f60a" providerId="LiveId" clId="{DB25C318-B434-449D-A887-732231508776}" dt="2018-03-15T02:22:10.282" v="5249" actId="20577"/>
          <ac:graphicFrameMkLst>
            <pc:docMk/>
            <pc:sldMk cId="3603732115" sldId="257"/>
            <ac:graphicFrameMk id="70" creationId="{2B3FA16F-F5BD-4E79-8123-A7DEBEBFA502}"/>
          </ac:graphicFrameMkLst>
        </pc:graphicFrameChg>
        <pc:graphicFrameChg chg="add del">
          <ac:chgData name="Jyothsna Sree Kamati" userId="5db948ece481f60a" providerId="LiveId" clId="{DB25C318-B434-449D-A887-732231508776}" dt="2018-03-15T01:59:20.989" v="4513" actId="26606"/>
          <ac:graphicFrameMkLst>
            <pc:docMk/>
            <pc:sldMk cId="3603732115" sldId="257"/>
            <ac:graphicFrameMk id="74" creationId="{42FB5CD3-3F5F-47F0-9999-8CA352895175}"/>
          </ac:graphicFrameMkLst>
        </pc:graphicFrameChg>
        <pc:graphicFrameChg chg="add del mod modGraphic">
          <ac:chgData name="Jyothsna Sree Kamati" userId="5db948ece481f60a" providerId="LiveId" clId="{DB25C318-B434-449D-A887-732231508776}" dt="2018-03-15T01:59:58.763" v="4529" actId="26606"/>
          <ac:graphicFrameMkLst>
            <pc:docMk/>
            <pc:sldMk cId="3603732115" sldId="257"/>
            <ac:graphicFrameMk id="79" creationId="{5CECA343-D39D-46BA-861F-E0400ED35926}"/>
          </ac:graphicFrameMkLst>
        </pc:graphicFrameChg>
        <pc:cxnChg chg="add del">
          <ac:chgData name="Jyothsna Sree Kamati" userId="5db948ece481f60a" providerId="LiveId" clId="{DB25C318-B434-449D-A887-732231508776}" dt="2018-03-15T01:59:01.097" v="4503" actId="26606"/>
          <ac:cxnSpMkLst>
            <pc:docMk/>
            <pc:sldMk cId="3603732115" sldId="257"/>
            <ac:cxnSpMk id="8" creationId="{0B5F7E3B-C5F1-40E0-A491-558BAFBC1127}"/>
          </ac:cxnSpMkLst>
        </pc:cxnChg>
      </pc:sldChg>
      <pc:sldChg chg="modSp add">
        <pc:chgData name="Jyothsna Sree Kamati" userId="5db948ece481f60a" providerId="LiveId" clId="{DB25C318-B434-449D-A887-732231508776}" dt="2018-03-15T02:30:47.012" v="5542" actId="20577"/>
        <pc:sldMkLst>
          <pc:docMk/>
          <pc:sldMk cId="890746010" sldId="264"/>
        </pc:sldMkLst>
        <pc:spChg chg="mod">
          <ac:chgData name="Jyothsna Sree Kamati" userId="5db948ece481f60a" providerId="LiveId" clId="{DB25C318-B434-449D-A887-732231508776}" dt="2018-03-15T02:30:47.012" v="5542" actId="20577"/>
          <ac:spMkLst>
            <pc:docMk/>
            <pc:sldMk cId="890746010" sldId="264"/>
            <ac:spMk id="2" creationId="{FA9035E2-7892-46B9-93CA-A0279EA200FF}"/>
          </ac:spMkLst>
        </pc:spChg>
        <pc:spChg chg="mod">
          <ac:chgData name="Jyothsna Sree Kamati" userId="5db948ece481f60a" providerId="LiveId" clId="{DB25C318-B434-449D-A887-732231508776}" dt="2018-03-15T02:30:39.975" v="5539" actId="14100"/>
          <ac:spMkLst>
            <pc:docMk/>
            <pc:sldMk cId="890746010" sldId="264"/>
            <ac:spMk id="3" creationId="{3778F4BA-28E7-403D-B3F6-43EAD8FA71B4}"/>
          </ac:spMkLst>
        </pc:spChg>
      </pc:sldChg>
      <pc:sldChg chg="addSp delSp modSp add mod setBg setClrOvrMap">
        <pc:chgData name="Jyothsna Sree Kamati" userId="5db948ece481f60a" providerId="LiveId" clId="{DB25C318-B434-449D-A887-732231508776}" dt="2018-03-15T02:31:45.658" v="5552" actId="255"/>
        <pc:sldMkLst>
          <pc:docMk/>
          <pc:sldMk cId="271439699" sldId="266"/>
        </pc:sldMkLst>
        <pc:spChg chg="mod">
          <ac:chgData name="Jyothsna Sree Kamati" userId="5db948ece481f60a" providerId="LiveId" clId="{DB25C318-B434-449D-A887-732231508776}" dt="2018-03-15T02:31:45.658" v="5552" actId="255"/>
          <ac:spMkLst>
            <pc:docMk/>
            <pc:sldMk cId="271439699" sldId="266"/>
            <ac:spMk id="2" creationId="{20B143E9-1FB5-42C5-B4DE-0152402D453A}"/>
          </ac:spMkLst>
        </pc:spChg>
        <pc:spChg chg="add del mod">
          <ac:chgData name="Jyothsna Sree Kamati" userId="5db948ece481f60a" providerId="LiveId" clId="{DB25C318-B434-449D-A887-732231508776}" dt="2018-03-15T02:04:01.626" v="4634" actId="26606"/>
          <ac:spMkLst>
            <pc:docMk/>
            <pc:sldMk cId="271439699" sldId="266"/>
            <ac:spMk id="3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3:32.218" v="4611" actId="26606"/>
          <ac:spMkLst>
            <pc:docMk/>
            <pc:sldMk cId="271439699" sldId="266"/>
            <ac:spMk id="1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16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18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20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22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03:32.218" v="4611" actId="26606"/>
          <ac:spMkLst>
            <pc:docMk/>
            <pc:sldMk cId="271439699" sldId="266"/>
            <ac:spMk id="2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24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03:35.206" v="4613" actId="26606"/>
          <ac:spMkLst>
            <pc:docMk/>
            <pc:sldMk cId="271439699" sldId="266"/>
            <ac:spMk id="25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26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03:37.058" v="4615" actId="26606"/>
          <ac:spMkLst>
            <pc:docMk/>
            <pc:sldMk cId="271439699" sldId="266"/>
            <ac:spMk id="2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3:37.058" v="4615" actId="26606"/>
          <ac:spMkLst>
            <pc:docMk/>
            <pc:sldMk cId="271439699" sldId="266"/>
            <ac:spMk id="2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3:39.350" v="4617" actId="26606"/>
          <ac:spMkLst>
            <pc:docMk/>
            <pc:sldMk cId="271439699" sldId="266"/>
            <ac:spMk id="32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3:39.350" v="4617" actId="26606"/>
          <ac:spMkLst>
            <pc:docMk/>
            <pc:sldMk cId="271439699" sldId="266"/>
            <ac:spMk id="34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37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38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03:44.083" v="4619" actId="26606"/>
          <ac:spMkLst>
            <pc:docMk/>
            <pc:sldMk cId="271439699" sldId="266"/>
            <ac:spMk id="40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3:45.107" v="4621" actId="26606"/>
          <ac:spMkLst>
            <pc:docMk/>
            <pc:sldMk cId="271439699" sldId="266"/>
            <ac:spMk id="42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2:03:45.107" v="4621" actId="26606"/>
          <ac:spMkLst>
            <pc:docMk/>
            <pc:sldMk cId="271439699" sldId="266"/>
            <ac:spMk id="43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03:45.107" v="4621" actId="26606"/>
          <ac:spMkLst>
            <pc:docMk/>
            <pc:sldMk cId="271439699" sldId="266"/>
            <ac:spMk id="44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47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48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1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2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3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4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5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6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03:46.565" v="4623" actId="26606"/>
          <ac:spMkLst>
            <pc:docMk/>
            <pc:sldMk cId="271439699" sldId="266"/>
            <ac:spMk id="57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3:48.280" v="4625" actId="26606"/>
          <ac:spMkLst>
            <pc:docMk/>
            <pc:sldMk cId="271439699" sldId="266"/>
            <ac:spMk id="59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2:03:48.280" v="4625" actId="26606"/>
          <ac:spMkLst>
            <pc:docMk/>
            <pc:sldMk cId="271439699" sldId="266"/>
            <ac:spMk id="60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03:48.280" v="4625" actId="26606"/>
          <ac:spMkLst>
            <pc:docMk/>
            <pc:sldMk cId="271439699" sldId="266"/>
            <ac:spMk id="61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64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65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68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69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70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71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72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73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03:50.726" v="4627" actId="26606"/>
          <ac:spMkLst>
            <pc:docMk/>
            <pc:sldMk cId="271439699" sldId="266"/>
            <ac:spMk id="74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3:53.442" v="4629" actId="26606"/>
          <ac:spMkLst>
            <pc:docMk/>
            <pc:sldMk cId="271439699" sldId="266"/>
            <ac:spMk id="76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2:03:53.442" v="4629" actId="26606"/>
          <ac:spMkLst>
            <pc:docMk/>
            <pc:sldMk cId="271439699" sldId="266"/>
            <ac:spMk id="77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03:53.442" v="4629" actId="26606"/>
          <ac:spMkLst>
            <pc:docMk/>
            <pc:sldMk cId="271439699" sldId="266"/>
            <ac:spMk id="78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3:55.891" v="4631" actId="26606"/>
          <ac:spMkLst>
            <pc:docMk/>
            <pc:sldMk cId="271439699" sldId="266"/>
            <ac:spMk id="81" creationId="{603AE127-802C-459A-A612-DB85B67F0DC0}"/>
          </ac:spMkLst>
        </pc:spChg>
        <pc:spChg chg="add del">
          <ac:chgData name="Jyothsna Sree Kamati" userId="5db948ece481f60a" providerId="LiveId" clId="{DB25C318-B434-449D-A887-732231508776}" dt="2018-03-15T02:03:55.891" v="4631" actId="26606"/>
          <ac:spMkLst>
            <pc:docMk/>
            <pc:sldMk cId="271439699" sldId="266"/>
            <ac:spMk id="82" creationId="{9323D83D-50D6-4040-A58B-FCEA340F886A}"/>
          </ac:spMkLst>
        </pc:spChg>
        <pc:spChg chg="add del">
          <ac:chgData name="Jyothsna Sree Kamati" userId="5db948ece481f60a" providerId="LiveId" clId="{DB25C318-B434-449D-A887-732231508776}" dt="2018-03-15T02:03:55.891" v="4631" actId="26606"/>
          <ac:spMkLst>
            <pc:docMk/>
            <pc:sldMk cId="271439699" sldId="266"/>
            <ac:spMk id="83" creationId="{F10FD715-4DCE-4779-B634-EC78315EA213}"/>
          </ac:spMkLst>
        </pc:spChg>
        <pc:spChg chg="add del">
          <ac:chgData name="Jyothsna Sree Kamati" userId="5db948ece481f60a" providerId="LiveId" clId="{DB25C318-B434-449D-A887-732231508776}" dt="2018-03-15T02:03:55.891" v="4631" actId="26606"/>
          <ac:spMkLst>
            <pc:docMk/>
            <pc:sldMk cId="271439699" sldId="266"/>
            <ac:spMk id="85" creationId="{6C5AE9D9-4B64-4639-B4B4-D6C41DD9BA65}"/>
          </ac:spMkLst>
        </pc:spChg>
        <pc:spChg chg="add del">
          <ac:chgData name="Jyothsna Sree Kamati" userId="5db948ece481f60a" providerId="LiveId" clId="{DB25C318-B434-449D-A887-732231508776}" dt="2018-03-15T02:04:01.618" v="4633" actId="26606"/>
          <ac:spMkLst>
            <pc:docMk/>
            <pc:sldMk cId="271439699" sldId="266"/>
            <ac:spMk id="8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4:01.618" v="4633" actId="26606"/>
          <ac:spMkLst>
            <pc:docMk/>
            <pc:sldMk cId="271439699" sldId="266"/>
            <ac:spMk id="93" creationId="{87BD1F4E-A66D-4C06-86DA-8D56CA7A3B41}"/>
          </ac:spMkLst>
        </pc:spChg>
        <pc:spChg chg="add mod">
          <ac:chgData name="Jyothsna Sree Kamati" userId="5db948ece481f60a" providerId="LiveId" clId="{DB25C318-B434-449D-A887-732231508776}" dt="2018-03-15T02:25:06.165" v="5272" actId="20577"/>
          <ac:spMkLst>
            <pc:docMk/>
            <pc:sldMk cId="271439699" sldId="266"/>
            <ac:spMk id="97" creationId="{6C5AE9D9-4B64-4639-B4B4-D6C41DD9BA65}"/>
          </ac:spMkLst>
        </pc:spChg>
        <pc:grpChg chg="add del">
          <ac:chgData name="Jyothsna Sree Kamati" userId="5db948ece481f60a" providerId="LiveId" clId="{DB25C318-B434-449D-A887-732231508776}" dt="2018-03-15T02:03:32.218" v="4611" actId="26606"/>
          <ac:grpSpMkLst>
            <pc:docMk/>
            <pc:sldMk cId="271439699" sldId="266"/>
            <ac:grpSpMk id="1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3:37.058" v="4615" actId="26606"/>
          <ac:grpSpMkLst>
            <pc:docMk/>
            <pc:sldMk cId="271439699" sldId="266"/>
            <ac:grpSpMk id="2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3:39.350" v="4617" actId="26606"/>
          <ac:grpSpMkLst>
            <pc:docMk/>
            <pc:sldMk cId="271439699" sldId="266"/>
            <ac:grpSpMk id="33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4:01.618" v="4633" actId="26606"/>
          <ac:grpSpMkLst>
            <pc:docMk/>
            <pc:sldMk cId="271439699" sldId="266"/>
            <ac:grpSpMk id="88" creationId="{3523416A-383B-4FDC-B4C9-D8EDDFE9C043}"/>
          </ac:grpSpMkLst>
        </pc:grpChg>
        <pc:graphicFrameChg chg="add del">
          <ac:chgData name="Jyothsna Sree Kamati" userId="5db948ece481f60a" providerId="LiveId" clId="{DB25C318-B434-449D-A887-732231508776}" dt="2018-03-15T02:03:32.218" v="4611" actId="26606"/>
          <ac:graphicFrameMkLst>
            <pc:docMk/>
            <pc:sldMk cId="271439699" sldId="266"/>
            <ac:graphicFrameMk id="5" creationId="{AF31435F-8635-45BA-AC9D-4DA38CC81178}"/>
          </ac:graphicFrameMkLst>
        </pc:graphicFrameChg>
        <pc:graphicFrameChg chg="add del">
          <ac:chgData name="Jyothsna Sree Kamati" userId="5db948ece481f60a" providerId="LiveId" clId="{DB25C318-B434-449D-A887-732231508776}" dt="2018-03-15T02:03:37.058" v="4615" actId="26606"/>
          <ac:graphicFrameMkLst>
            <pc:docMk/>
            <pc:sldMk cId="271439699" sldId="266"/>
            <ac:graphicFrameMk id="30" creationId="{98057786-6DEC-4084-9359-0D1A3B629626}"/>
          </ac:graphicFrameMkLst>
        </pc:graphicFrameChg>
        <pc:graphicFrameChg chg="add del">
          <ac:chgData name="Jyothsna Sree Kamati" userId="5db948ece481f60a" providerId="LiveId" clId="{DB25C318-B434-449D-A887-732231508776}" dt="2018-03-15T02:03:39.350" v="4617" actId="26606"/>
          <ac:graphicFrameMkLst>
            <pc:docMk/>
            <pc:sldMk cId="271439699" sldId="266"/>
            <ac:graphicFrameMk id="35" creationId="{2B129487-0822-4AB5-B079-D2E5A7F276CD}"/>
          </ac:graphicFrameMkLst>
        </pc:graphicFrameChg>
        <pc:graphicFrameChg chg="add del">
          <ac:chgData name="Jyothsna Sree Kamati" userId="5db948ece481f60a" providerId="LiveId" clId="{DB25C318-B434-449D-A887-732231508776}" dt="2018-03-15T02:03:45.107" v="4621" actId="26606"/>
          <ac:graphicFrameMkLst>
            <pc:docMk/>
            <pc:sldMk cId="271439699" sldId="266"/>
            <ac:graphicFrameMk id="45" creationId="{A7BF807A-0165-419A-96E3-7770814428B3}"/>
          </ac:graphicFrameMkLst>
        </pc:graphicFrameChg>
        <pc:graphicFrameChg chg="add del">
          <ac:chgData name="Jyothsna Sree Kamati" userId="5db948ece481f60a" providerId="LiveId" clId="{DB25C318-B434-449D-A887-732231508776}" dt="2018-03-15T02:03:48.280" v="4625" actId="26606"/>
          <ac:graphicFrameMkLst>
            <pc:docMk/>
            <pc:sldMk cId="271439699" sldId="266"/>
            <ac:graphicFrameMk id="62" creationId="{A7BF807A-0165-419A-96E3-7770814428B3}"/>
          </ac:graphicFrameMkLst>
        </pc:graphicFrameChg>
        <pc:graphicFrameChg chg="add del">
          <ac:chgData name="Jyothsna Sree Kamati" userId="5db948ece481f60a" providerId="LiveId" clId="{DB25C318-B434-449D-A887-732231508776}" dt="2018-03-15T02:03:53.442" v="4629" actId="26606"/>
          <ac:graphicFrameMkLst>
            <pc:docMk/>
            <pc:sldMk cId="271439699" sldId="266"/>
            <ac:graphicFrameMk id="79" creationId="{A7BF807A-0165-419A-96E3-7770814428B3}"/>
          </ac:graphicFrameMkLst>
        </pc:graphicFrameChg>
        <pc:graphicFrameChg chg="add del">
          <ac:chgData name="Jyothsna Sree Kamati" userId="5db948ece481f60a" providerId="LiveId" clId="{DB25C318-B434-449D-A887-732231508776}" dt="2018-03-15T02:04:01.618" v="4633" actId="26606"/>
          <ac:graphicFrameMkLst>
            <pc:docMk/>
            <pc:sldMk cId="271439699" sldId="266"/>
            <ac:graphicFrameMk id="94" creationId="{056155E4-A158-4B36-AC9A-B7F1E38F3CFF}"/>
          </ac:graphicFrameMkLst>
        </pc:graphicFrameChg>
        <pc:cxnChg chg="add del">
          <ac:chgData name="Jyothsna Sree Kamati" userId="5db948ece481f60a" providerId="LiveId" clId="{DB25C318-B434-449D-A887-732231508776}" dt="2018-03-15T02:03:35.206" v="4613" actId="26606"/>
          <ac:cxnSpMkLst>
            <pc:docMk/>
            <pc:sldMk cId="271439699" sldId="266"/>
            <ac:cxnSpMk id="8" creationId="{0B5F7E3B-C5F1-40E0-A491-558BAFBC1127}"/>
          </ac:cxnSpMkLst>
        </pc:cxnChg>
        <pc:cxnChg chg="add del">
          <ac:chgData name="Jyothsna Sree Kamati" userId="5db948ece481f60a" providerId="LiveId" clId="{DB25C318-B434-449D-A887-732231508776}" dt="2018-03-15T02:03:44.083" v="4619" actId="26606"/>
          <ac:cxnSpMkLst>
            <pc:docMk/>
            <pc:sldMk cId="271439699" sldId="266"/>
            <ac:cxnSpMk id="14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03:44.083" v="4619" actId="26606"/>
          <ac:cxnSpMkLst>
            <pc:docMk/>
            <pc:sldMk cId="271439699" sldId="266"/>
            <ac:cxnSpMk id="39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03:46.565" v="4623" actId="26606"/>
          <ac:cxnSpMkLst>
            <pc:docMk/>
            <pc:sldMk cId="271439699" sldId="266"/>
            <ac:cxnSpMk id="49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03:46.565" v="4623" actId="26606"/>
          <ac:cxnSpMkLst>
            <pc:docMk/>
            <pc:sldMk cId="271439699" sldId="266"/>
            <ac:cxnSpMk id="50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03:50.726" v="4627" actId="26606"/>
          <ac:cxnSpMkLst>
            <pc:docMk/>
            <pc:sldMk cId="271439699" sldId="266"/>
            <ac:cxnSpMk id="66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03:50.726" v="4627" actId="26606"/>
          <ac:cxnSpMkLst>
            <pc:docMk/>
            <pc:sldMk cId="271439699" sldId="266"/>
            <ac:cxnSpMk id="67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03:55.891" v="4631" actId="26606"/>
          <ac:cxnSpMkLst>
            <pc:docMk/>
            <pc:sldMk cId="271439699" sldId="266"/>
            <ac:cxnSpMk id="84" creationId="{1A1FE6BB-DFB2-4080-9B5E-076EF5DDE67B}"/>
          </ac:cxnSpMkLst>
        </pc:cxnChg>
        <pc:cxnChg chg="add">
          <ac:chgData name="Jyothsna Sree Kamati" userId="5db948ece481f60a" providerId="LiveId" clId="{DB25C318-B434-449D-A887-732231508776}" dt="2018-03-15T02:04:01.626" v="4634" actId="26606"/>
          <ac:cxnSpMkLst>
            <pc:docMk/>
            <pc:sldMk cId="271439699" sldId="266"/>
            <ac:cxnSpMk id="96" creationId="{0B5F7E3B-C5F1-40E0-A491-558BAFBC1127}"/>
          </ac:cxnSpMkLst>
        </pc:cxnChg>
      </pc:sldChg>
      <pc:sldChg chg="addSp delSp modSp add mod setBg">
        <pc:chgData name="Jyothsna Sree Kamati" userId="5db948ece481f60a" providerId="LiveId" clId="{DB25C318-B434-449D-A887-732231508776}" dt="2018-03-15T02:32:10.872" v="5555" actId="255"/>
        <pc:sldMkLst>
          <pc:docMk/>
          <pc:sldMk cId="53429044" sldId="268"/>
        </pc:sldMkLst>
        <pc:spChg chg="mod">
          <ac:chgData name="Jyothsna Sree Kamati" userId="5db948ece481f60a" providerId="LiveId" clId="{DB25C318-B434-449D-A887-732231508776}" dt="2018-03-15T02:32:10.872" v="5555" actId="255"/>
          <ac:spMkLst>
            <pc:docMk/>
            <pc:sldMk cId="53429044" sldId="268"/>
            <ac:spMk id="2" creationId="{991C0B7A-5AE0-47D6-8461-B8278223EC58}"/>
          </ac:spMkLst>
        </pc:spChg>
        <pc:spChg chg="add del mod">
          <ac:chgData name="Jyothsna Sree Kamati" userId="5db948ece481f60a" providerId="LiveId" clId="{DB25C318-B434-449D-A887-732231508776}" dt="2018-03-15T02:01:33.532" v="4556" actId="26606"/>
          <ac:spMkLst>
            <pc:docMk/>
            <pc:sldMk cId="53429044" sldId="268"/>
            <ac:spMk id="3" creationId="{636EDFF7-796F-4B59-9DE7-94621727CBD9}"/>
          </ac:spMkLst>
        </pc:spChg>
        <pc:spChg chg="add del">
          <ac:chgData name="Jyothsna Sree Kamati" userId="5db948ece481f60a" providerId="LiveId" clId="{DB25C318-B434-449D-A887-732231508776}" dt="2018-03-15T02:01:19.436" v="4543" actId="26606"/>
          <ac:spMkLst>
            <pc:docMk/>
            <pc:sldMk cId="53429044" sldId="268"/>
            <ac:spMk id="6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5:47.652" v="4407" actId="26606"/>
          <ac:spMkLst>
            <pc:docMk/>
            <pc:sldMk cId="53429044" sldId="268"/>
            <ac:spMk id="1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1:19.436" v="4543" actId="26606"/>
          <ac:spMkLst>
            <pc:docMk/>
            <pc:sldMk cId="53429044" sldId="268"/>
            <ac:spMk id="11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1:56:16.883" v="4413" actId="26606"/>
          <ac:spMkLst>
            <pc:docMk/>
            <pc:sldMk cId="53429044" sldId="268"/>
            <ac:spMk id="14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16" creationId="{BB934D2B-85E2-4375-94EE-B66C16BF7999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18" creationId="{9B445E02-D785-4565-B842-9567BBC09508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20" creationId="{2C153736-D102-4F57-9DE7-615AFC02B0AC}"/>
          </ac:spMkLst>
        </pc:spChg>
        <pc:spChg chg="add del">
          <ac:chgData name="Jyothsna Sree Kamati" userId="5db948ece481f60a" providerId="LiveId" clId="{DB25C318-B434-449D-A887-732231508776}" dt="2018-03-15T01:55:47.652" v="4407" actId="26606"/>
          <ac:spMkLst>
            <pc:docMk/>
            <pc:sldMk cId="53429044" sldId="268"/>
            <ac:spMk id="2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24" creationId="{D28FFB34-4FC3-46F5-B900-D3B774FD0BE6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26" creationId="{205F7B13-ACB5-46BE-8070-0431266B183B}"/>
          </ac:spMkLst>
        </pc:spChg>
        <pc:spChg chg="add del">
          <ac:chgData name="Jyothsna Sree Kamati" userId="5db948ece481f60a" providerId="LiveId" clId="{DB25C318-B434-449D-A887-732231508776}" dt="2018-03-15T01:56:12.801" v="4411" actId="26606"/>
          <ac:spMkLst>
            <pc:docMk/>
            <pc:sldMk cId="53429044" sldId="268"/>
            <ac:spMk id="2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1:56:12.801" v="4411" actId="26606"/>
          <ac:spMkLst>
            <pc:docMk/>
            <pc:sldMk cId="53429044" sldId="268"/>
            <ac:spMk id="2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31" creationId="{C52ED567-06B3-4107-9773-BBB6BD78673C}"/>
          </ac:spMkLst>
        </pc:spChg>
        <pc:spChg chg="add del">
          <ac:chgData name="Jyothsna Sree Kamati" userId="5db948ece481f60a" providerId="LiveId" clId="{DB25C318-B434-449D-A887-732231508776}" dt="2018-03-15T01:56:16.883" v="4413" actId="26606"/>
          <ac:spMkLst>
            <pc:docMk/>
            <pc:sldMk cId="53429044" sldId="268"/>
            <ac:spMk id="32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1:56:16.883" v="4413" actId="26606"/>
          <ac:spMkLst>
            <pc:docMk/>
            <pc:sldMk cId="53429044" sldId="268"/>
            <ac:spMk id="33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35" creationId="{AF551D8B-3775-4477-88B7-7B7C350D34E4}"/>
          </ac:spMkLst>
        </pc:spChg>
        <pc:spChg chg="add del">
          <ac:chgData name="Jyothsna Sree Kamati" userId="5db948ece481f60a" providerId="LiveId" clId="{DB25C318-B434-449D-A887-732231508776}" dt="2018-03-15T01:56:18.007" v="4415" actId="26606"/>
          <ac:spMkLst>
            <pc:docMk/>
            <pc:sldMk cId="53429044" sldId="268"/>
            <ac:spMk id="36" creationId="{636EDFF7-796F-4B59-9DE7-94621727CBD9}"/>
          </ac:spMkLst>
        </pc:spChg>
        <pc:spChg chg="add del">
          <ac:chgData name="Jyothsna Sree Kamati" userId="5db948ece481f60a" providerId="LiveId" clId="{DB25C318-B434-449D-A887-732231508776}" dt="2018-03-15T01:56:21.326" v="4417" actId="26606"/>
          <ac:spMkLst>
            <pc:docMk/>
            <pc:sldMk cId="53429044" sldId="268"/>
            <ac:spMk id="38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1:56:21.326" v="4417" actId="26606"/>
          <ac:spMkLst>
            <pc:docMk/>
            <pc:sldMk cId="53429044" sldId="268"/>
            <ac:spMk id="39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1:56:21.326" v="4417" actId="26606"/>
          <ac:spMkLst>
            <pc:docMk/>
            <pc:sldMk cId="53429044" sldId="268"/>
            <ac:spMk id="40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1:58:08.399" v="4487" actId="26606"/>
          <ac:spMkLst>
            <pc:docMk/>
            <pc:sldMk cId="53429044" sldId="268"/>
            <ac:spMk id="43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45" creationId="{BA407A52-66F4-4CDE-A726-FF79F3EC342D}"/>
          </ac:spMkLst>
        </pc:spChg>
        <pc:spChg chg="add del">
          <ac:chgData name="Jyothsna Sree Kamati" userId="5db948ece481f60a" providerId="LiveId" clId="{DB25C318-B434-449D-A887-732231508776}" dt="2018-03-15T01:58:08.399" v="4487" actId="26606"/>
          <ac:spMkLst>
            <pc:docMk/>
            <pc:sldMk cId="53429044" sldId="268"/>
            <ac:spMk id="46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48" creationId="{D52A0D23-45DD-4DF4-ADE6-A81F409BB9FB}"/>
          </ac:spMkLst>
        </pc:spChg>
        <pc:spChg chg="add del">
          <ac:chgData name="Jyothsna Sree Kamati" userId="5db948ece481f60a" providerId="LiveId" clId="{DB25C318-B434-449D-A887-732231508776}" dt="2018-03-15T02:01:21.636" v="4545" actId="26606"/>
          <ac:spMkLst>
            <pc:docMk/>
            <pc:sldMk cId="53429044" sldId="268"/>
            <ac:spMk id="49" creationId="{636EDFF7-796F-4B59-9DE7-94621727CBD9}"/>
          </ac:spMkLst>
        </pc:spChg>
        <pc:spChg chg="add del">
          <ac:chgData name="Jyothsna Sree Kamati" userId="5db948ece481f60a" providerId="LiveId" clId="{DB25C318-B434-449D-A887-732231508776}" dt="2018-03-15T02:01:24.953" v="4547" actId="26606"/>
          <ac:spMkLst>
            <pc:docMk/>
            <pc:sldMk cId="53429044" sldId="268"/>
            <ac:spMk id="51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1:24.953" v="4547" actId="26606"/>
          <ac:spMkLst>
            <pc:docMk/>
            <pc:sldMk cId="53429044" sldId="268"/>
            <ac:spMk id="57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1:26.369" v="4549" actId="26606"/>
          <ac:spMkLst>
            <pc:docMk/>
            <pc:sldMk cId="53429044" sldId="268"/>
            <ac:spMk id="6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1:26.369" v="4549" actId="26606"/>
          <ac:spMkLst>
            <pc:docMk/>
            <pc:sldMk cId="53429044" sldId="268"/>
            <ac:spMk id="66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01:27.720" v="4551" actId="26606"/>
          <ac:spMkLst>
            <pc:docMk/>
            <pc:sldMk cId="53429044" sldId="268"/>
            <ac:spMk id="70" creationId="{636EDFF7-796F-4B59-9DE7-94621727CBD9}"/>
          </ac:spMkLst>
        </pc:spChg>
        <pc:spChg chg="add del">
          <ac:chgData name="Jyothsna Sree Kamati" userId="5db948ece481f60a" providerId="LiveId" clId="{DB25C318-B434-449D-A887-732231508776}" dt="2018-03-15T02:01:30.022" v="4553" actId="26606"/>
          <ac:spMkLst>
            <pc:docMk/>
            <pc:sldMk cId="53429044" sldId="268"/>
            <ac:spMk id="72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2:01:30.022" v="4553" actId="26606"/>
          <ac:spMkLst>
            <pc:docMk/>
            <pc:sldMk cId="53429044" sldId="268"/>
            <ac:spMk id="73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01:30.022" v="4553" actId="26606"/>
          <ac:spMkLst>
            <pc:docMk/>
            <pc:sldMk cId="53429044" sldId="268"/>
            <ac:spMk id="74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01:33.478" v="4555" actId="26606"/>
          <ac:spMkLst>
            <pc:docMk/>
            <pc:sldMk cId="53429044" sldId="268"/>
            <ac:spMk id="7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01:33.478" v="4555" actId="26606"/>
          <ac:spMkLst>
            <pc:docMk/>
            <pc:sldMk cId="53429044" sldId="268"/>
            <ac:spMk id="83" creationId="{87BD1F4E-A66D-4C06-86DA-8D56CA7A3B41}"/>
          </ac:spMkLst>
        </pc:spChg>
        <pc:spChg chg="add">
          <ac:chgData name="Jyothsna Sree Kamati" userId="5db948ece481f60a" providerId="LiveId" clId="{DB25C318-B434-449D-A887-732231508776}" dt="2018-03-15T02:01:33.532" v="4556" actId="26606"/>
          <ac:spMkLst>
            <pc:docMk/>
            <pc:sldMk cId="53429044" sldId="268"/>
            <ac:spMk id="86" creationId="{655AE6B0-AC9E-4167-806F-E9DB135FC46B}"/>
          </ac:spMkLst>
        </pc:spChg>
        <pc:spChg chg="add">
          <ac:chgData name="Jyothsna Sree Kamati" userId="5db948ece481f60a" providerId="LiveId" clId="{DB25C318-B434-449D-A887-732231508776}" dt="2018-03-15T02:01:33.532" v="4556" actId="26606"/>
          <ac:spMkLst>
            <pc:docMk/>
            <pc:sldMk cId="53429044" sldId="268"/>
            <ac:spMk id="92" creationId="{87BD1F4E-A66D-4C06-86DA-8D56CA7A3B41}"/>
          </ac:spMkLst>
        </pc:spChg>
        <pc:grpChg chg="add del">
          <ac:chgData name="Jyothsna Sree Kamati" userId="5db948ece481f60a" providerId="LiveId" clId="{DB25C318-B434-449D-A887-732231508776}" dt="2018-03-15T02:01:19.436" v="4543" actId="26606"/>
          <ac:grpSpMkLst>
            <pc:docMk/>
            <pc:sldMk cId="53429044" sldId="268"/>
            <ac:grpSpMk id="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5:47.652" v="4407" actId="26606"/>
          <ac:grpSpMkLst>
            <pc:docMk/>
            <pc:sldMk cId="53429044" sldId="268"/>
            <ac:grpSpMk id="1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6:12.801" v="4411" actId="26606"/>
          <ac:grpSpMkLst>
            <pc:docMk/>
            <pc:sldMk cId="53429044" sldId="268"/>
            <ac:grpSpMk id="2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1:58:08.399" v="4487" actId="26606"/>
          <ac:grpSpMkLst>
            <pc:docMk/>
            <pc:sldMk cId="53429044" sldId="268"/>
            <ac:grpSpMk id="44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1:24.953" v="4547" actId="26606"/>
          <ac:grpSpMkLst>
            <pc:docMk/>
            <pc:sldMk cId="53429044" sldId="268"/>
            <ac:grpSpMk id="5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1:26.369" v="4549" actId="26606"/>
          <ac:grpSpMkLst>
            <pc:docMk/>
            <pc:sldMk cId="53429044" sldId="268"/>
            <ac:grpSpMk id="61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01:33.478" v="4555" actId="26606"/>
          <ac:grpSpMkLst>
            <pc:docMk/>
            <pc:sldMk cId="53429044" sldId="268"/>
            <ac:grpSpMk id="78" creationId="{3523416A-383B-4FDC-B4C9-D8EDDFE9C043}"/>
          </ac:grpSpMkLst>
        </pc:grpChg>
        <pc:grpChg chg="add">
          <ac:chgData name="Jyothsna Sree Kamati" userId="5db948ece481f60a" providerId="LiveId" clId="{DB25C318-B434-449D-A887-732231508776}" dt="2018-03-15T02:01:33.532" v="4556" actId="26606"/>
          <ac:grpSpMkLst>
            <pc:docMk/>
            <pc:sldMk cId="53429044" sldId="268"/>
            <ac:grpSpMk id="87" creationId="{3523416A-383B-4FDC-B4C9-D8EDDFE9C043}"/>
          </ac:grpSpMkLst>
        </pc:grpChg>
        <pc:graphicFrameChg chg="add del">
          <ac:chgData name="Jyothsna Sree Kamati" userId="5db948ece481f60a" providerId="LiveId" clId="{DB25C318-B434-449D-A887-732231508776}" dt="2018-03-15T01:55:47.652" v="4407" actId="26606"/>
          <ac:graphicFrameMkLst>
            <pc:docMk/>
            <pc:sldMk cId="53429044" sldId="268"/>
            <ac:graphicFrameMk id="5" creationId="{26CE5E1B-14E6-43E5-900C-1D5929E7C761}"/>
          </ac:graphicFrameMkLst>
        </pc:graphicFrameChg>
        <pc:graphicFrameChg chg="add del">
          <ac:chgData name="Jyothsna Sree Kamati" userId="5db948ece481f60a" providerId="LiveId" clId="{DB25C318-B434-449D-A887-732231508776}" dt="2018-03-15T02:01:19.436" v="4543" actId="26606"/>
          <ac:graphicFrameMkLst>
            <pc:docMk/>
            <pc:sldMk cId="53429044" sldId="268"/>
            <ac:graphicFrameMk id="22" creationId="{A036EC11-341E-4C6A-97A4-3781B49C0219}"/>
          </ac:graphicFrameMkLst>
        </pc:graphicFrameChg>
        <pc:graphicFrameChg chg="add del">
          <ac:chgData name="Jyothsna Sree Kamati" userId="5db948ece481f60a" providerId="LiveId" clId="{DB25C318-B434-449D-A887-732231508776}" dt="2018-03-15T01:56:05.605" v="4409" actId="26606"/>
          <ac:graphicFrameMkLst>
            <pc:docMk/>
            <pc:sldMk cId="53429044" sldId="268"/>
            <ac:graphicFrameMk id="25" creationId="{6A465A4F-BA60-4C87-8177-0025FDAC2AD3}"/>
          </ac:graphicFrameMkLst>
        </pc:graphicFrameChg>
        <pc:graphicFrameChg chg="add del">
          <ac:chgData name="Jyothsna Sree Kamati" userId="5db948ece481f60a" providerId="LiveId" clId="{DB25C318-B434-449D-A887-732231508776}" dt="2018-03-15T01:56:12.801" v="4411" actId="26606"/>
          <ac:graphicFrameMkLst>
            <pc:docMk/>
            <pc:sldMk cId="53429044" sldId="268"/>
            <ac:graphicFrameMk id="30" creationId="{9F0150EB-FC52-4EF0-9957-BAD422251EA2}"/>
          </ac:graphicFrameMkLst>
        </pc:graphicFrameChg>
        <pc:graphicFrameChg chg="add del">
          <ac:chgData name="Jyothsna Sree Kamati" userId="5db948ece481f60a" providerId="LiveId" clId="{DB25C318-B434-449D-A887-732231508776}" dt="2018-03-15T01:56:16.883" v="4413" actId="26606"/>
          <ac:graphicFrameMkLst>
            <pc:docMk/>
            <pc:sldMk cId="53429044" sldId="268"/>
            <ac:graphicFrameMk id="34" creationId="{342FB73A-469A-4E4A-A964-0EA861267923}"/>
          </ac:graphicFrameMkLst>
        </pc:graphicFrameChg>
        <pc:graphicFrameChg chg="add del">
          <ac:chgData name="Jyothsna Sree Kamati" userId="5db948ece481f60a" providerId="LiveId" clId="{DB25C318-B434-449D-A887-732231508776}" dt="2018-03-15T01:56:21.326" v="4417" actId="26606"/>
          <ac:graphicFrameMkLst>
            <pc:docMk/>
            <pc:sldMk cId="53429044" sldId="268"/>
            <ac:graphicFrameMk id="41" creationId="{342FB73A-469A-4E4A-A964-0EA861267923}"/>
          </ac:graphicFrameMkLst>
        </pc:graphicFrameChg>
        <pc:graphicFrameChg chg="add del">
          <ac:chgData name="Jyothsna Sree Kamati" userId="5db948ece481f60a" providerId="LiveId" clId="{DB25C318-B434-449D-A887-732231508776}" dt="2018-03-15T01:58:08.399" v="4487" actId="26606"/>
          <ac:graphicFrameMkLst>
            <pc:docMk/>
            <pc:sldMk cId="53429044" sldId="268"/>
            <ac:graphicFrameMk id="47" creationId="{9F0150EB-FC52-4EF0-9957-BAD422251EA2}"/>
          </ac:graphicFrameMkLst>
        </pc:graphicFrameChg>
        <pc:graphicFrameChg chg="add del">
          <ac:chgData name="Jyothsna Sree Kamati" userId="5db948ece481f60a" providerId="LiveId" clId="{DB25C318-B434-449D-A887-732231508776}" dt="2018-03-15T02:01:24.953" v="4547" actId="26606"/>
          <ac:graphicFrameMkLst>
            <pc:docMk/>
            <pc:sldMk cId="53429044" sldId="268"/>
            <ac:graphicFrameMk id="58" creationId="{A77F2CCA-3741-46E2-9091-7EA724C0E75F}"/>
          </ac:graphicFrameMkLst>
        </pc:graphicFrameChg>
        <pc:graphicFrameChg chg="add del">
          <ac:chgData name="Jyothsna Sree Kamati" userId="5db948ece481f60a" providerId="LiveId" clId="{DB25C318-B434-449D-A887-732231508776}" dt="2018-03-15T02:01:26.369" v="4549" actId="26606"/>
          <ac:graphicFrameMkLst>
            <pc:docMk/>
            <pc:sldMk cId="53429044" sldId="268"/>
            <ac:graphicFrameMk id="67" creationId="{CE4F1833-1CFE-4C9E-9384-149DAD4EC4EB}"/>
          </ac:graphicFrameMkLst>
        </pc:graphicFrameChg>
        <pc:graphicFrameChg chg="add del">
          <ac:chgData name="Jyothsna Sree Kamati" userId="5db948ece481f60a" providerId="LiveId" clId="{DB25C318-B434-449D-A887-732231508776}" dt="2018-03-15T02:01:30.022" v="4553" actId="26606"/>
          <ac:graphicFrameMkLst>
            <pc:docMk/>
            <pc:sldMk cId="53429044" sldId="268"/>
            <ac:graphicFrameMk id="75" creationId="{83133102-1D7A-4E32-AB36-FA0957894CCA}"/>
          </ac:graphicFrameMkLst>
        </pc:graphicFrameChg>
        <pc:graphicFrameChg chg="add del">
          <ac:chgData name="Jyothsna Sree Kamati" userId="5db948ece481f60a" providerId="LiveId" clId="{DB25C318-B434-449D-A887-732231508776}" dt="2018-03-15T02:01:33.478" v="4555" actId="26606"/>
          <ac:graphicFrameMkLst>
            <pc:docMk/>
            <pc:sldMk cId="53429044" sldId="268"/>
            <ac:graphicFrameMk id="84" creationId="{C6905692-BA7D-4559-9882-A9FD8BF9D3FA}"/>
          </ac:graphicFrameMkLst>
        </pc:graphicFrameChg>
        <pc:graphicFrameChg chg="add">
          <ac:chgData name="Jyothsna Sree Kamati" userId="5db948ece481f60a" providerId="LiveId" clId="{DB25C318-B434-449D-A887-732231508776}" dt="2018-03-15T02:01:33.532" v="4556" actId="26606"/>
          <ac:graphicFrameMkLst>
            <pc:docMk/>
            <pc:sldMk cId="53429044" sldId="268"/>
            <ac:graphicFrameMk id="93" creationId="{A77F2CCA-3741-46E2-9091-7EA724C0E75F}"/>
          </ac:graphicFrameMkLst>
        </pc:graphicFrameChg>
        <pc:cxnChg chg="add del">
          <ac:chgData name="Jyothsna Sree Kamati" userId="5db948ece481f60a" providerId="LiveId" clId="{DB25C318-B434-449D-A887-732231508776}" dt="2018-03-15T01:56:18.007" v="4415" actId="26606"/>
          <ac:cxnSpMkLst>
            <pc:docMk/>
            <pc:sldMk cId="53429044" sldId="268"/>
            <ac:cxnSpMk id="8" creationId="{0B5F7E3B-C5F1-40E0-A491-558BAFBC1127}"/>
          </ac:cxnSpMkLst>
        </pc:cxnChg>
        <pc:cxnChg chg="add del">
          <ac:chgData name="Jyothsna Sree Kamati" userId="5db948ece481f60a" providerId="LiveId" clId="{DB25C318-B434-449D-A887-732231508776}" dt="2018-03-15T02:01:21.636" v="4545" actId="26606"/>
          <ac:cxnSpMkLst>
            <pc:docMk/>
            <pc:sldMk cId="53429044" sldId="268"/>
            <ac:cxnSpMk id="37" creationId="{1A901C3D-CFAE-460D-BD0E-7D22164D7DFB}"/>
          </ac:cxnSpMkLst>
        </pc:cxnChg>
        <pc:cxnChg chg="add del">
          <ac:chgData name="Jyothsna Sree Kamati" userId="5db948ece481f60a" providerId="LiveId" clId="{DB25C318-B434-449D-A887-732231508776}" dt="2018-03-15T02:01:21.636" v="4545" actId="26606"/>
          <ac:cxnSpMkLst>
            <pc:docMk/>
            <pc:sldMk cId="53429044" sldId="268"/>
            <ac:cxnSpMk id="42" creationId="{837C0EA9-1437-4437-9D20-2BBDA1AA9FF8}"/>
          </ac:cxnSpMkLst>
        </pc:cxnChg>
        <pc:cxnChg chg="add del">
          <ac:chgData name="Jyothsna Sree Kamati" userId="5db948ece481f60a" providerId="LiveId" clId="{DB25C318-B434-449D-A887-732231508776}" dt="2018-03-15T02:01:27.720" v="4551" actId="26606"/>
          <ac:cxnSpMkLst>
            <pc:docMk/>
            <pc:sldMk cId="53429044" sldId="268"/>
            <ac:cxnSpMk id="69" creationId="{0B5F7E3B-C5F1-40E0-A491-558BAFBC1127}"/>
          </ac:cxnSpMkLst>
        </pc:cxnChg>
      </pc:sldChg>
      <pc:sldChg chg="addSp delSp modSp add mod setBg setClrOvrMap">
        <pc:chgData name="Jyothsna Sree Kamati" userId="5db948ece481f60a" providerId="LiveId" clId="{DB25C318-B434-449D-A887-732231508776}" dt="2018-03-16T00:22:58.288" v="5596" actId="20577"/>
        <pc:sldMkLst>
          <pc:docMk/>
          <pc:sldMk cId="2749635105" sldId="269"/>
        </pc:sldMkLst>
        <pc:spChg chg="mod">
          <ac:chgData name="Jyothsna Sree Kamati" userId="5db948ece481f60a" providerId="LiveId" clId="{DB25C318-B434-449D-A887-732231508776}" dt="2018-03-16T00:22:08.309" v="5584" actId="26606"/>
          <ac:spMkLst>
            <pc:docMk/>
            <pc:sldMk cId="2749635105" sldId="269"/>
            <ac:spMk id="2" creationId="{FF70D473-17CE-48F9-B19C-BCC1859E9291}"/>
          </ac:spMkLst>
        </pc:spChg>
        <pc:spChg chg="mod">
          <ac:chgData name="Jyothsna Sree Kamati" userId="5db948ece481f60a" providerId="LiveId" clId="{DB25C318-B434-449D-A887-732231508776}" dt="2018-03-16T00:22:58.288" v="5596" actId="20577"/>
          <ac:spMkLst>
            <pc:docMk/>
            <pc:sldMk cId="2749635105" sldId="269"/>
            <ac:spMk id="3" creationId="{A695284F-9D95-4ADF-A402-BFE4594308E3}"/>
          </ac:spMkLst>
        </pc:spChg>
        <pc:spChg chg="add del">
          <ac:chgData name="Jyothsna Sree Kamati" userId="5db948ece481f60a" providerId="LiveId" clId="{DB25C318-B434-449D-A887-732231508776}" dt="2018-03-14T05:09:40.074" v="2892" actId="26606"/>
          <ac:spMkLst>
            <pc:docMk/>
            <pc:sldMk cId="2749635105" sldId="269"/>
            <ac:spMk id="7" creationId="{E862BE82-D00D-42C1-BF16-93AA37870C32}"/>
          </ac:spMkLst>
        </pc:spChg>
        <pc:spChg chg="add del">
          <ac:chgData name="Jyothsna Sree Kamati" userId="5db948ece481f60a" providerId="LiveId" clId="{DB25C318-B434-449D-A887-732231508776}" dt="2018-03-14T05:09:40.074" v="2892" actId="26606"/>
          <ac:spMkLst>
            <pc:docMk/>
            <pc:sldMk cId="2749635105" sldId="269"/>
            <ac:spMk id="8" creationId="{F6D92C2D-1D3D-4974-918C-06579FB354A9}"/>
          </ac:spMkLst>
        </pc:spChg>
        <pc:spChg chg="add del">
          <ac:chgData name="Jyothsna Sree Kamati" userId="5db948ece481f60a" providerId="LiveId" clId="{DB25C318-B434-449D-A887-732231508776}" dt="2018-03-14T05:10:25.196" v="2910" actId="26606"/>
          <ac:spMkLst>
            <pc:docMk/>
            <pc:sldMk cId="2749635105" sldId="269"/>
            <ac:spMk id="9" creationId="{3CD9DF72-87A3-404E-A828-84CBF11A8303}"/>
          </ac:spMkLst>
        </pc:spChg>
        <pc:spChg chg="add del">
          <ac:chgData name="Jyothsna Sree Kamati" userId="5db948ece481f60a" providerId="LiveId" clId="{DB25C318-B434-449D-A887-732231508776}" dt="2018-03-14T05:09:32.269" v="2888" actId="26606"/>
          <ac:spMkLst>
            <pc:docMk/>
            <pc:sldMk cId="2749635105" sldId="269"/>
            <ac:spMk id="10" creationId="{3BAF1561-20C4-41FD-A35F-BF2B9E727F3E}"/>
          </ac:spMkLst>
        </pc:spChg>
        <pc:spChg chg="add del">
          <ac:chgData name="Jyothsna Sree Kamati" userId="5db948ece481f60a" providerId="LiveId" clId="{DB25C318-B434-449D-A887-732231508776}" dt="2018-03-14T05:10:01.485" v="2894" actId="26606"/>
          <ac:spMkLst>
            <pc:docMk/>
            <pc:sldMk cId="2749635105" sldId="269"/>
            <ac:spMk id="11" creationId="{40BF962F-4C6F-461E-86F2-C43F56CC939B}"/>
          </ac:spMkLst>
        </pc:spChg>
        <pc:spChg chg="add del">
          <ac:chgData name="Jyothsna Sree Kamati" userId="5db948ece481f60a" providerId="LiveId" clId="{DB25C318-B434-449D-A887-732231508776}" dt="2018-03-14T05:09:32.269" v="2888" actId="26606"/>
          <ac:spMkLst>
            <pc:docMk/>
            <pc:sldMk cId="2749635105" sldId="269"/>
            <ac:spMk id="12" creationId="{839DC788-B140-4F3E-A91E-CB3E70ED940A}"/>
          </ac:spMkLst>
        </pc:spChg>
        <pc:spChg chg="add del">
          <ac:chgData name="Jyothsna Sree Kamati" userId="5db948ece481f60a" providerId="LiveId" clId="{DB25C318-B434-449D-A887-732231508776}" dt="2018-03-14T05:10:01.485" v="2894" actId="26606"/>
          <ac:spMkLst>
            <pc:docMk/>
            <pc:sldMk cId="2749635105" sldId="269"/>
            <ac:spMk id="13" creationId="{2E94A4F7-38E4-45EA-8E2E-CE1B5766B4F1}"/>
          </ac:spMkLst>
        </pc:spChg>
        <pc:spChg chg="add del">
          <ac:chgData name="Jyothsna Sree Kamati" userId="5db948ece481f60a" providerId="LiveId" clId="{DB25C318-B434-449D-A887-732231508776}" dt="2018-03-14T05:10:01.485" v="2894" actId="26606"/>
          <ac:spMkLst>
            <pc:docMk/>
            <pc:sldMk cId="2749635105" sldId="269"/>
            <ac:spMk id="15" creationId="{05C7EBC3-4672-4DAB-81C2-58661FAFAED6}"/>
          </ac:spMkLst>
        </pc:spChg>
        <pc:spChg chg="add del">
          <ac:chgData name="Jyothsna Sree Kamati" userId="5db948ece481f60a" providerId="LiveId" clId="{DB25C318-B434-449D-A887-732231508776}" dt="2018-03-14T05:10:02.961" v="2896" actId="26606"/>
          <ac:spMkLst>
            <pc:docMk/>
            <pc:sldMk cId="2749635105" sldId="269"/>
            <ac:spMk id="17" creationId="{E862BE82-D00D-42C1-BF16-93AA37870C32}"/>
          </ac:spMkLst>
        </pc:spChg>
        <pc:spChg chg="add del">
          <ac:chgData name="Jyothsna Sree Kamati" userId="5db948ece481f60a" providerId="LiveId" clId="{DB25C318-B434-449D-A887-732231508776}" dt="2018-03-14T05:10:02.961" v="2896" actId="26606"/>
          <ac:spMkLst>
            <pc:docMk/>
            <pc:sldMk cId="2749635105" sldId="269"/>
            <ac:spMk id="18" creationId="{F6D92C2D-1D3D-4974-918C-06579FB354A9}"/>
          </ac:spMkLst>
        </pc:spChg>
        <pc:spChg chg="add del">
          <ac:chgData name="Jyothsna Sree Kamati" userId="5db948ece481f60a" providerId="LiveId" clId="{DB25C318-B434-449D-A887-732231508776}" dt="2018-03-14T05:10:06.684" v="2898" actId="26606"/>
          <ac:spMkLst>
            <pc:docMk/>
            <pc:sldMk cId="2749635105" sldId="269"/>
            <ac:spMk id="20" creationId="{40BF962F-4C6F-461E-86F2-C43F56CC939B}"/>
          </ac:spMkLst>
        </pc:spChg>
        <pc:spChg chg="add del">
          <ac:chgData name="Jyothsna Sree Kamati" userId="5db948ece481f60a" providerId="LiveId" clId="{DB25C318-B434-449D-A887-732231508776}" dt="2018-03-14T05:10:06.684" v="2898" actId="26606"/>
          <ac:spMkLst>
            <pc:docMk/>
            <pc:sldMk cId="2749635105" sldId="269"/>
            <ac:spMk id="21" creationId="{2E94A4F7-38E4-45EA-8E2E-CE1B5766B4F1}"/>
          </ac:spMkLst>
        </pc:spChg>
        <pc:spChg chg="add del">
          <ac:chgData name="Jyothsna Sree Kamati" userId="5db948ece481f60a" providerId="LiveId" clId="{DB25C318-B434-449D-A887-732231508776}" dt="2018-03-14T05:10:06.684" v="2898" actId="26606"/>
          <ac:spMkLst>
            <pc:docMk/>
            <pc:sldMk cId="2749635105" sldId="269"/>
            <ac:spMk id="22" creationId="{05C7EBC3-4672-4DAB-81C2-58661FAFAED6}"/>
          </ac:spMkLst>
        </pc:spChg>
        <pc:spChg chg="add del">
          <ac:chgData name="Jyothsna Sree Kamati" userId="5db948ece481f60a" providerId="LiveId" clId="{DB25C318-B434-449D-A887-732231508776}" dt="2018-03-14T05:10:10.964" v="2900" actId="26606"/>
          <ac:spMkLst>
            <pc:docMk/>
            <pc:sldMk cId="2749635105" sldId="269"/>
            <ac:spMk id="24" creationId="{C5E6CFF1-2F42-4E10-9A97-F116F46F53FE}"/>
          </ac:spMkLst>
        </pc:spChg>
        <pc:spChg chg="add del">
          <ac:chgData name="Jyothsna Sree Kamati" userId="5db948ece481f60a" providerId="LiveId" clId="{DB25C318-B434-449D-A887-732231508776}" dt="2018-03-14T05:10:13.938" v="2902" actId="26606"/>
          <ac:spMkLst>
            <pc:docMk/>
            <pc:sldMk cId="2749635105" sldId="269"/>
            <ac:spMk id="27" creationId="{4038CB10-1F5C-4D54-9DF7-12586DE5B007}"/>
          </ac:spMkLst>
        </pc:spChg>
        <pc:spChg chg="add del">
          <ac:chgData name="Jyothsna Sree Kamati" userId="5db948ece481f60a" providerId="LiveId" clId="{DB25C318-B434-449D-A887-732231508776}" dt="2018-03-14T05:10:13.938" v="2902" actId="26606"/>
          <ac:spMkLst>
            <pc:docMk/>
            <pc:sldMk cId="2749635105" sldId="269"/>
            <ac:spMk id="28" creationId="{73ED6512-6858-4552-B699-9A97FE9A4EA2}"/>
          </ac:spMkLst>
        </pc:spChg>
        <pc:spChg chg="add del">
          <ac:chgData name="Jyothsna Sree Kamati" userId="5db948ece481f60a" providerId="LiveId" clId="{DB25C318-B434-449D-A887-732231508776}" dt="2018-03-14T05:10:17.457" v="2906" actId="26606"/>
          <ac:spMkLst>
            <pc:docMk/>
            <pc:sldMk cId="2749635105" sldId="269"/>
            <ac:spMk id="32" creationId="{3BAF1561-20C4-41FD-A35F-BF2B9E727F3E}"/>
          </ac:spMkLst>
        </pc:spChg>
        <pc:spChg chg="add del">
          <ac:chgData name="Jyothsna Sree Kamati" userId="5db948ece481f60a" providerId="LiveId" clId="{DB25C318-B434-449D-A887-732231508776}" dt="2018-03-14T05:10:17.457" v="2906" actId="26606"/>
          <ac:spMkLst>
            <pc:docMk/>
            <pc:sldMk cId="2749635105" sldId="269"/>
            <ac:spMk id="33" creationId="{839DC788-B140-4F3E-A91E-CB3E70ED940A}"/>
          </ac:spMkLst>
        </pc:spChg>
        <pc:picChg chg="add del mod ord">
          <ac:chgData name="Jyothsna Sree Kamati" userId="5db948ece481f60a" providerId="LiveId" clId="{DB25C318-B434-449D-A887-732231508776}" dt="2018-03-16T00:21:06.909" v="5572" actId="20577"/>
          <ac:picMkLst>
            <pc:docMk/>
            <pc:sldMk cId="2749635105" sldId="269"/>
            <ac:picMk id="5" creationId="{5A2DC41F-20DB-4351-8DA9-DAAFCE3D3B8B}"/>
          </ac:picMkLst>
        </pc:picChg>
        <pc:picChg chg="add del">
          <ac:chgData name="Jyothsna Sree Kamati" userId="5db948ece481f60a" providerId="LiveId" clId="{DB25C318-B434-449D-A887-732231508776}" dt="2018-03-16T00:21:06.909" v="5572" actId="20577"/>
          <ac:picMkLst>
            <pc:docMk/>
            <pc:sldMk cId="2749635105" sldId="269"/>
            <ac:picMk id="1026" creationId="{965DD203-E621-439D-A3F7-673E07B6186A}"/>
          </ac:picMkLst>
        </pc:picChg>
        <pc:picChg chg="add mod ord">
          <ac:chgData name="Jyothsna Sree Kamati" userId="5db948ece481f60a" providerId="LiveId" clId="{DB25C318-B434-449D-A887-732231508776}" dt="2018-03-16T00:22:46.577" v="5592" actId="14100"/>
          <ac:picMkLst>
            <pc:docMk/>
            <pc:sldMk cId="2749635105" sldId="269"/>
            <ac:picMk id="1028" creationId="{CCB601A7-D35A-462F-BE44-6E26DD5C5F5E}"/>
          </ac:picMkLst>
        </pc:picChg>
        <pc:cxnChg chg="add del">
          <ac:chgData name="Jyothsna Sree Kamati" userId="5db948ece481f60a" providerId="LiveId" clId="{DB25C318-B434-449D-A887-732231508776}" dt="2018-03-14T05:09:32.269" v="2888" actId="26606"/>
          <ac:cxnSpMkLst>
            <pc:docMk/>
            <pc:sldMk cId="2749635105" sldId="269"/>
            <ac:cxnSpMk id="14" creationId="{FC18D930-0EEE-448F-ABF1-2AA3C83DA552}"/>
          </ac:cxnSpMkLst>
        </pc:cxnChg>
        <pc:cxnChg chg="add del">
          <ac:chgData name="Jyothsna Sree Kamati" userId="5db948ece481f60a" providerId="LiveId" clId="{DB25C318-B434-449D-A887-732231508776}" dt="2018-03-14T05:10:25.196" v="2910" actId="26606"/>
          <ac:cxnSpMkLst>
            <pc:docMk/>
            <pc:sldMk cId="2749635105" sldId="269"/>
            <ac:cxnSpMk id="16" creationId="{20E3A342-4D61-4E3F-AF90-1AB42AEB96CC}"/>
          </ac:cxnSpMkLst>
        </pc:cxnChg>
        <pc:cxnChg chg="add del">
          <ac:chgData name="Jyothsna Sree Kamati" userId="5db948ece481f60a" providerId="LiveId" clId="{DB25C318-B434-449D-A887-732231508776}" dt="2018-03-14T05:10:10.964" v="2900" actId="26606"/>
          <ac:cxnSpMkLst>
            <pc:docMk/>
            <pc:sldMk cId="2749635105" sldId="269"/>
            <ac:cxnSpMk id="25" creationId="{67182200-4859-4C8D-BCBB-55B245C28BA3}"/>
          </ac:cxnSpMkLst>
        </pc:cxnChg>
        <pc:cxnChg chg="add del">
          <ac:chgData name="Jyothsna Sree Kamati" userId="5db948ece481f60a" providerId="LiveId" clId="{DB25C318-B434-449D-A887-732231508776}" dt="2018-03-14T05:10:15.733" v="2904" actId="26606"/>
          <ac:cxnSpMkLst>
            <pc:docMk/>
            <pc:sldMk cId="2749635105" sldId="269"/>
            <ac:cxnSpMk id="30" creationId="{E4A809D5-3600-46D4-A466-67F2349A54FB}"/>
          </ac:cxnSpMkLst>
        </pc:cxnChg>
        <pc:cxnChg chg="add del">
          <ac:chgData name="Jyothsna Sree Kamati" userId="5db948ece481f60a" providerId="LiveId" clId="{DB25C318-B434-449D-A887-732231508776}" dt="2018-03-14T05:10:17.457" v="2906" actId="26606"/>
          <ac:cxnSpMkLst>
            <pc:docMk/>
            <pc:sldMk cId="2749635105" sldId="269"/>
            <ac:cxnSpMk id="34" creationId="{FC18D930-0EEE-448F-ABF1-2AA3C83DA552}"/>
          </ac:cxnSpMkLst>
        </pc:cxnChg>
      </pc:sldChg>
      <pc:sldChg chg="addSp delSp modSp add mod setBg setClrOvrMap">
        <pc:chgData name="Jyothsna Sree Kamati" userId="5db948ece481f60a" providerId="LiveId" clId="{DB25C318-B434-449D-A887-732231508776}" dt="2018-03-15T02:31:29.863" v="5550" actId="14100"/>
        <pc:sldMkLst>
          <pc:docMk/>
          <pc:sldMk cId="4177559826" sldId="270"/>
        </pc:sldMkLst>
        <pc:spChg chg="mod">
          <ac:chgData name="Jyothsna Sree Kamati" userId="5db948ece481f60a" providerId="LiveId" clId="{DB25C318-B434-449D-A887-732231508776}" dt="2018-03-15T02:31:24.101" v="5549" actId="20577"/>
          <ac:spMkLst>
            <pc:docMk/>
            <pc:sldMk cId="4177559826" sldId="270"/>
            <ac:spMk id="2" creationId="{11CBCC11-3691-4F65-BEDC-4EF1055E98BC}"/>
          </ac:spMkLst>
        </pc:spChg>
        <pc:spChg chg="add del mod">
          <ac:chgData name="Jyothsna Sree Kamati" userId="5db948ece481f60a" providerId="LiveId" clId="{DB25C318-B434-449D-A887-732231508776}" dt="2018-03-15T02:31:29.863" v="5550" actId="14100"/>
          <ac:spMkLst>
            <pc:docMk/>
            <pc:sldMk cId="4177559826" sldId="270"/>
            <ac:spMk id="3" creationId="{22C83D5C-0C14-4847-9A85-C2FDFEC64377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8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9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15:36.894" v="5113" actId="26606"/>
          <ac:spMkLst>
            <pc:docMk/>
            <pc:sldMk cId="4177559826" sldId="270"/>
            <ac:spMk id="1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11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16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17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18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19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20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21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22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15:36.894" v="5113" actId="26606"/>
          <ac:spMkLst>
            <pc:docMk/>
            <pc:sldMk cId="4177559826" sldId="270"/>
            <ac:spMk id="2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24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15:39.023" v="5115" actId="26606"/>
          <ac:spMkLst>
            <pc:docMk/>
            <pc:sldMk cId="4177559826" sldId="270"/>
            <ac:spMk id="25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5:39.023" v="5115" actId="26606"/>
          <ac:spMkLst>
            <pc:docMk/>
            <pc:sldMk cId="4177559826" sldId="270"/>
            <ac:spMk id="27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29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15:40.674" v="5117" actId="26606"/>
          <ac:spMkLst>
            <pc:docMk/>
            <pc:sldMk cId="4177559826" sldId="270"/>
            <ac:spMk id="30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5:40.674" v="5117" actId="26606"/>
          <ac:spMkLst>
            <pc:docMk/>
            <pc:sldMk cId="4177559826" sldId="270"/>
            <ac:spMk id="32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34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15:42.425" v="5119" actId="26606"/>
          <ac:spMkLst>
            <pc:docMk/>
            <pc:sldMk cId="4177559826" sldId="270"/>
            <ac:spMk id="35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5:42.425" v="5119" actId="26606"/>
          <ac:spMkLst>
            <pc:docMk/>
            <pc:sldMk cId="4177559826" sldId="270"/>
            <ac:spMk id="37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7:50.173" v="5440" actId="26606"/>
          <ac:spMkLst>
            <pc:docMk/>
            <pc:sldMk cId="4177559826" sldId="270"/>
            <ac:spMk id="39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40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42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15:44.357" v="5121" actId="26606"/>
          <ac:spMkLst>
            <pc:docMk/>
            <pc:sldMk cId="4177559826" sldId="270"/>
            <ac:spMk id="43" creationId="{22C83D5C-0C14-4847-9A85-C2FDFEC64377}"/>
          </ac:spMkLst>
        </pc:spChg>
        <pc:spChg chg="add del">
          <ac:chgData name="Jyothsna Sree Kamati" userId="5db948ece481f60a" providerId="LiveId" clId="{DB25C318-B434-449D-A887-732231508776}" dt="2018-03-15T02:27:52.870" v="5442" actId="26606"/>
          <ac:spMkLst>
            <pc:docMk/>
            <pc:sldMk cId="4177559826" sldId="270"/>
            <ac:spMk id="44" creationId="{603AE127-802C-459A-A612-DB85B67F0DC0}"/>
          </ac:spMkLst>
        </pc:spChg>
        <pc:spChg chg="add del">
          <ac:chgData name="Jyothsna Sree Kamati" userId="5db948ece481f60a" providerId="LiveId" clId="{DB25C318-B434-449D-A887-732231508776}" dt="2018-03-15T02:27:52.870" v="5442" actId="26606"/>
          <ac:spMkLst>
            <pc:docMk/>
            <pc:sldMk cId="4177559826" sldId="270"/>
            <ac:spMk id="46" creationId="{9323D83D-50D6-4040-A58B-FCEA340F886A}"/>
          </ac:spMkLst>
        </pc:spChg>
        <pc:spChg chg="add del">
          <ac:chgData name="Jyothsna Sree Kamati" userId="5db948ece481f60a" providerId="LiveId" clId="{DB25C318-B434-449D-A887-732231508776}" dt="2018-03-15T02:15:53.408" v="5125" actId="26606"/>
          <ac:spMkLst>
            <pc:docMk/>
            <pc:sldMk cId="4177559826" sldId="270"/>
            <ac:spMk id="4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7:52.870" v="5442" actId="26606"/>
          <ac:spMkLst>
            <pc:docMk/>
            <pc:sldMk cId="4177559826" sldId="270"/>
            <ac:spMk id="49" creationId="{F10FD715-4DCE-4779-B634-EC78315EA213}"/>
          </ac:spMkLst>
        </pc:spChg>
        <pc:spChg chg="add del">
          <ac:chgData name="Jyothsna Sree Kamati" userId="5db948ece481f60a" providerId="LiveId" clId="{DB25C318-B434-449D-A887-732231508776}" dt="2018-03-15T02:27:54.243" v="5444" actId="26606"/>
          <ac:spMkLst>
            <pc:docMk/>
            <pc:sldMk cId="4177559826" sldId="270"/>
            <ac:spMk id="52" creationId="{CE3A6A76-AE5D-49AE-9D49-90C0F1548261}"/>
          </ac:spMkLst>
        </pc:spChg>
        <pc:spChg chg="add del">
          <ac:chgData name="Jyothsna Sree Kamati" userId="5db948ece481f60a" providerId="LiveId" clId="{DB25C318-B434-449D-A887-732231508776}" dt="2018-03-15T02:15:53.408" v="5125" actId="26606"/>
          <ac:spMkLst>
            <pc:docMk/>
            <pc:sldMk cId="4177559826" sldId="270"/>
            <ac:spMk id="5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5:58.374" v="5127" actId="26606"/>
          <ac:spMkLst>
            <pc:docMk/>
            <pc:sldMk cId="4177559826" sldId="270"/>
            <ac:spMk id="56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5:58.374" v="5127" actId="26606"/>
          <ac:spMkLst>
            <pc:docMk/>
            <pc:sldMk cId="4177559826" sldId="270"/>
            <ac:spMk id="62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67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68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1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2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3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4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5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6" creationId="{142BFA2A-77A0-4F60-A32A-685681C84889}"/>
          </ac:spMkLst>
        </pc:spChg>
        <pc:spChg chg="add del">
          <ac:chgData name="Jyothsna Sree Kamati" userId="5db948ece481f60a" providerId="LiveId" clId="{DB25C318-B434-449D-A887-732231508776}" dt="2018-03-15T02:16:02.802" v="5131" actId="26606"/>
          <ac:spMkLst>
            <pc:docMk/>
            <pc:sldMk cId="4177559826" sldId="270"/>
            <ac:spMk id="77" creationId="{22C83D5C-0C14-4847-9A85-C2FDFEC64377}"/>
          </ac:spMkLst>
        </pc:spChg>
        <pc:spChg chg="add del">
          <ac:chgData name="Jyothsna Sree Kamati" userId="5db948ece481f60a" providerId="LiveId" clId="{DB25C318-B434-449D-A887-732231508776}" dt="2018-03-15T02:16:03.911" v="5133" actId="26606"/>
          <ac:spMkLst>
            <pc:docMk/>
            <pc:sldMk cId="4177559826" sldId="270"/>
            <ac:spMk id="79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6:03.911" v="5133" actId="26606"/>
          <ac:spMkLst>
            <pc:docMk/>
            <pc:sldMk cId="4177559826" sldId="270"/>
            <ac:spMk id="85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7:55.703" v="5446" actId="26606"/>
          <ac:spMkLst>
            <pc:docMk/>
            <pc:sldMk cId="4177559826" sldId="270"/>
            <ac:spMk id="87" creationId="{8DF4D7F6-81B5-452A-9CE6-76D81F91D41B}"/>
          </ac:spMkLst>
        </pc:spChg>
        <pc:spChg chg="add del">
          <ac:chgData name="Jyothsna Sree Kamati" userId="5db948ece481f60a" providerId="LiveId" clId="{DB25C318-B434-449D-A887-732231508776}" dt="2018-03-15T02:16:05.387" v="5135" actId="26606"/>
          <ac:spMkLst>
            <pc:docMk/>
            <pc:sldMk cId="4177559826" sldId="270"/>
            <ac:spMk id="88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7:55.703" v="5446" actId="26606"/>
          <ac:spMkLst>
            <pc:docMk/>
            <pc:sldMk cId="4177559826" sldId="270"/>
            <ac:spMk id="90" creationId="{4600514D-20FB-4559-97DC-D1DC39E6C3DE}"/>
          </ac:spMkLst>
        </pc:spChg>
        <pc:spChg chg="add del">
          <ac:chgData name="Jyothsna Sree Kamati" userId="5db948ece481f60a" providerId="LiveId" clId="{DB25C318-B434-449D-A887-732231508776}" dt="2018-03-15T02:27:55.703" v="5446" actId="26606"/>
          <ac:spMkLst>
            <pc:docMk/>
            <pc:sldMk cId="4177559826" sldId="270"/>
            <ac:spMk id="91" creationId="{266F638A-E405-4AC0-B984-72E5813B0DD1}"/>
          </ac:spMkLst>
        </pc:spChg>
        <pc:spChg chg="add del">
          <ac:chgData name="Jyothsna Sree Kamati" userId="5db948ece481f60a" providerId="LiveId" clId="{DB25C318-B434-449D-A887-732231508776}" dt="2018-03-15T02:16:05.387" v="5135" actId="26606"/>
          <ac:spMkLst>
            <pc:docMk/>
            <pc:sldMk cId="4177559826" sldId="270"/>
            <ac:spMk id="94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7:55.703" v="5446" actId="26606"/>
          <ac:spMkLst>
            <pc:docMk/>
            <pc:sldMk cId="4177559826" sldId="270"/>
            <ac:spMk id="96" creationId="{27B538D5-95DB-47ED-9CB4-34AE5BF78E6B}"/>
          </ac:spMkLst>
        </pc:spChg>
        <pc:spChg chg="add del">
          <ac:chgData name="Jyothsna Sree Kamati" userId="5db948ece481f60a" providerId="LiveId" clId="{DB25C318-B434-449D-A887-732231508776}" dt="2018-03-15T02:16:08.054" v="5137" actId="26606"/>
          <ac:spMkLst>
            <pc:docMk/>
            <pc:sldMk cId="4177559826" sldId="270"/>
            <ac:spMk id="9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7:57.702" v="5448" actId="26606"/>
          <ac:spMkLst>
            <pc:docMk/>
            <pc:sldMk cId="4177559826" sldId="270"/>
            <ac:spMk id="99" creationId="{E80B86A7-A1EC-475B-9166-88902B033A38}"/>
          </ac:spMkLst>
        </pc:spChg>
        <pc:spChg chg="add del">
          <ac:chgData name="Jyothsna Sree Kamati" userId="5db948ece481f60a" providerId="LiveId" clId="{DB25C318-B434-449D-A887-732231508776}" dt="2018-03-15T02:27:57.702" v="5448" actId="26606"/>
          <ac:spMkLst>
            <pc:docMk/>
            <pc:sldMk cId="4177559826" sldId="270"/>
            <ac:spMk id="100" creationId="{C2C29CB1-9F74-4879-A6AF-AEA67B6F1F4D}"/>
          </ac:spMkLst>
        </pc:spChg>
        <pc:spChg chg="add del">
          <ac:chgData name="Jyothsna Sree Kamati" userId="5db948ece481f60a" providerId="LiveId" clId="{DB25C318-B434-449D-A887-732231508776}" dt="2018-03-15T02:27:57.702" v="5448" actId="26606"/>
          <ac:spMkLst>
            <pc:docMk/>
            <pc:sldMk cId="4177559826" sldId="270"/>
            <ac:spMk id="101" creationId="{7E2C7115-5336-410C-AD71-0F0952A2E5A7}"/>
          </ac:spMkLst>
        </pc:spChg>
        <pc:spChg chg="add del">
          <ac:chgData name="Jyothsna Sree Kamati" userId="5db948ece481f60a" providerId="LiveId" clId="{DB25C318-B434-449D-A887-732231508776}" dt="2018-03-15T02:16:08.054" v="5137" actId="26606"/>
          <ac:spMkLst>
            <pc:docMk/>
            <pc:sldMk cId="4177559826" sldId="270"/>
            <ac:spMk id="10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05" creationId="{C52ED567-06B3-4107-9773-BBB6BD78673C}"/>
          </ac:spMkLst>
        </pc:spChg>
        <pc:spChg chg="add del">
          <ac:chgData name="Jyothsna Sree Kamati" userId="5db948ece481f60a" providerId="LiveId" clId="{DB25C318-B434-449D-A887-732231508776}" dt="2018-03-15T02:16:58.780" v="5155" actId="26606"/>
          <ac:spMkLst>
            <pc:docMk/>
            <pc:sldMk cId="4177559826" sldId="270"/>
            <ac:spMk id="106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08" creationId="{AF551D8B-3775-4477-88B7-7B7C350D34E4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11" creationId="{BB934D2B-85E2-4375-94EE-B66C16BF7999}"/>
          </ac:spMkLst>
        </pc:spChg>
        <pc:spChg chg="add del">
          <ac:chgData name="Jyothsna Sree Kamati" userId="5db948ece481f60a" providerId="LiveId" clId="{DB25C318-B434-449D-A887-732231508776}" dt="2018-03-15T02:16:58.780" v="5155" actId="26606"/>
          <ac:spMkLst>
            <pc:docMk/>
            <pc:sldMk cId="4177559826" sldId="270"/>
            <ac:spMk id="112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14" creationId="{9B445E02-D785-4565-B842-9567BBC09508}"/>
          </ac:spMkLst>
        </pc:spChg>
        <pc:spChg chg="add del">
          <ac:chgData name="Jyothsna Sree Kamati" userId="5db948ece481f60a" providerId="LiveId" clId="{DB25C318-B434-449D-A887-732231508776}" dt="2018-03-15T02:16:45.545" v="5152" actId="26606"/>
          <ac:spMkLst>
            <pc:docMk/>
            <pc:sldMk cId="4177559826" sldId="270"/>
            <ac:spMk id="115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17" creationId="{2C153736-D102-4F57-9DE7-615AFC02B0AC}"/>
          </ac:spMkLst>
        </pc:spChg>
        <pc:spChg chg="add del">
          <ac:chgData name="Jyothsna Sree Kamati" userId="5db948ece481f60a" providerId="LiveId" clId="{DB25C318-B434-449D-A887-732231508776}" dt="2018-03-15T02:16:25.805" v="5140" actId="26606"/>
          <ac:spMkLst>
            <pc:docMk/>
            <pc:sldMk cId="4177559826" sldId="270"/>
            <ac:spMk id="118" creationId="{BD11ECC6-8551-4768-8DFD-CD41AF420A37}"/>
          </ac:spMkLst>
        </pc:spChg>
        <pc:spChg chg="add del">
          <ac:chgData name="Jyothsna Sree Kamati" userId="5db948ece481f60a" providerId="LiveId" clId="{DB25C318-B434-449D-A887-732231508776}" dt="2018-03-15T02:16:45.545" v="5152" actId="26606"/>
          <ac:spMkLst>
            <pc:docMk/>
            <pc:sldMk cId="4177559826" sldId="270"/>
            <ac:spMk id="11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21" creationId="{BA407A52-66F4-4CDE-A726-FF79F3EC342D}"/>
          </ac:spMkLst>
        </pc:spChg>
        <pc:spChg chg="add del">
          <ac:chgData name="Jyothsna Sree Kamati" userId="5db948ece481f60a" providerId="LiveId" clId="{DB25C318-B434-449D-A887-732231508776}" dt="2018-03-15T02:16:31.001" v="5146" actId="26606"/>
          <ac:spMkLst>
            <pc:docMk/>
            <pc:sldMk cId="4177559826" sldId="270"/>
            <ac:spMk id="122" creationId="{B2205F6E-03C6-4E92-877C-E2482F6599AA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23" creationId="{D28FFB34-4FC3-46F5-B900-D3B774FD0BE6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24" creationId="{205F7B13-ACB5-46BE-8070-0431266B183B}"/>
          </ac:spMkLst>
        </pc:spChg>
        <pc:spChg chg="add del">
          <ac:chgData name="Jyothsna Sree Kamati" userId="5db948ece481f60a" providerId="LiveId" clId="{DB25C318-B434-449D-A887-732231508776}" dt="2018-03-15T02:28:00.987" v="5450" actId="26606"/>
          <ac:spMkLst>
            <pc:docMk/>
            <pc:sldMk cId="4177559826" sldId="270"/>
            <ac:spMk id="125" creationId="{D52A0D23-45DD-4DF4-ADE6-A81F409BB9FB}"/>
          </ac:spMkLst>
        </pc:spChg>
        <pc:spChg chg="add del">
          <ac:chgData name="Jyothsna Sree Kamati" userId="5db948ece481f60a" providerId="LiveId" clId="{DB25C318-B434-449D-A887-732231508776}" dt="2018-03-15T02:28:03.900" v="5452" actId="26606"/>
          <ac:spMkLst>
            <pc:docMk/>
            <pc:sldMk cId="4177559826" sldId="270"/>
            <ac:spMk id="127" creationId="{86C16C40-7C29-4ACC-B851-7E08E459B596}"/>
          </ac:spMkLst>
        </pc:spChg>
        <pc:spChg chg="add del">
          <ac:chgData name="Jyothsna Sree Kamati" userId="5db948ece481f60a" providerId="LiveId" clId="{DB25C318-B434-449D-A887-732231508776}" dt="2018-03-15T02:16:25.805" v="5140" actId="26606"/>
          <ac:spMkLst>
            <pc:docMk/>
            <pc:sldMk cId="4177559826" sldId="270"/>
            <ac:spMk id="131" creationId="{8E2EB503-A017-4457-A105-53638C97DEB8}"/>
          </ac:spMkLst>
        </pc:spChg>
        <pc:spChg chg="add del">
          <ac:chgData name="Jyothsna Sree Kamati" userId="5db948ece481f60a" providerId="LiveId" clId="{DB25C318-B434-449D-A887-732231508776}" dt="2018-03-15T02:16:57.074" v="5154" actId="26606"/>
          <ac:spMkLst>
            <pc:docMk/>
            <pc:sldMk cId="4177559826" sldId="270"/>
            <ac:spMk id="132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6:28.111" v="5142" actId="26606"/>
          <ac:spMkLst>
            <pc:docMk/>
            <pc:sldMk cId="4177559826" sldId="270"/>
            <ac:spMk id="133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6:28.111" v="5142" actId="26606"/>
          <ac:spMkLst>
            <pc:docMk/>
            <pc:sldMk cId="4177559826" sldId="270"/>
            <ac:spMk id="135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6:29.575" v="5144" actId="26606"/>
          <ac:spMkLst>
            <pc:docMk/>
            <pc:sldMk cId="4177559826" sldId="270"/>
            <ac:spMk id="137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6:29.575" v="5144" actId="26606"/>
          <ac:spMkLst>
            <pc:docMk/>
            <pc:sldMk cId="4177559826" sldId="270"/>
            <ac:spMk id="139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6:31.001" v="5146" actId="26606"/>
          <ac:spMkLst>
            <pc:docMk/>
            <pc:sldMk cId="4177559826" sldId="270"/>
            <ac:spMk id="141" creationId="{9F4444CE-BC8D-4D61-B303-4C05614E62AB}"/>
          </ac:spMkLst>
        </pc:spChg>
        <pc:spChg chg="add del">
          <ac:chgData name="Jyothsna Sree Kamati" userId="5db948ece481f60a" providerId="LiveId" clId="{DB25C318-B434-449D-A887-732231508776}" dt="2018-03-15T02:16:31.001" v="5146" actId="26606"/>
          <ac:spMkLst>
            <pc:docMk/>
            <pc:sldMk cId="4177559826" sldId="270"/>
            <ac:spMk id="142" creationId="{73772B81-181F-48B7-8826-4D9686D15DF5}"/>
          </ac:spMkLst>
        </pc:spChg>
        <pc:spChg chg="add del">
          <ac:chgData name="Jyothsna Sree Kamati" userId="5db948ece481f60a" providerId="LiveId" clId="{DB25C318-B434-449D-A887-732231508776}" dt="2018-03-15T02:16:57.074" v="5154" actId="26606"/>
          <ac:spMkLst>
            <pc:docMk/>
            <pc:sldMk cId="4177559826" sldId="270"/>
            <ac:spMk id="143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16:35.899" v="5148" actId="26606"/>
          <ac:spMkLst>
            <pc:docMk/>
            <pc:sldMk cId="4177559826" sldId="270"/>
            <ac:spMk id="144" creationId="{655AE6B0-AC9E-4167-806F-E9DB135FC46B}"/>
          </ac:spMkLst>
        </pc:spChg>
        <pc:spChg chg="add del">
          <ac:chgData name="Jyothsna Sree Kamati" userId="5db948ece481f60a" providerId="LiveId" clId="{DB25C318-B434-449D-A887-732231508776}" dt="2018-03-15T02:16:35.899" v="5148" actId="26606"/>
          <ac:spMkLst>
            <pc:docMk/>
            <pc:sldMk cId="4177559826" sldId="270"/>
            <ac:spMk id="147" creationId="{87BD1F4E-A66D-4C06-86DA-8D56CA7A3B41}"/>
          </ac:spMkLst>
        </pc:spChg>
        <pc:spChg chg="add del">
          <ac:chgData name="Jyothsna Sree Kamati" userId="5db948ece481f60a" providerId="LiveId" clId="{DB25C318-B434-449D-A887-732231508776}" dt="2018-03-15T02:28:07.071" v="5454" actId="26606"/>
          <ac:spMkLst>
            <pc:docMk/>
            <pc:sldMk cId="4177559826" sldId="270"/>
            <ac:spMk id="155" creationId="{E80B86A7-A1EC-475B-9166-88902B033A38}"/>
          </ac:spMkLst>
        </pc:spChg>
        <pc:spChg chg="add del">
          <ac:chgData name="Jyothsna Sree Kamati" userId="5db948ece481f60a" providerId="LiveId" clId="{DB25C318-B434-449D-A887-732231508776}" dt="2018-03-15T02:28:07.071" v="5454" actId="26606"/>
          <ac:spMkLst>
            <pc:docMk/>
            <pc:sldMk cId="4177559826" sldId="270"/>
            <ac:spMk id="156" creationId="{C2C29CB1-9F74-4879-A6AF-AEA67B6F1F4D}"/>
          </ac:spMkLst>
        </pc:spChg>
        <pc:spChg chg="add del">
          <ac:chgData name="Jyothsna Sree Kamati" userId="5db948ece481f60a" providerId="LiveId" clId="{DB25C318-B434-449D-A887-732231508776}" dt="2018-03-15T02:28:07.071" v="5454" actId="26606"/>
          <ac:spMkLst>
            <pc:docMk/>
            <pc:sldMk cId="4177559826" sldId="270"/>
            <ac:spMk id="157" creationId="{7E2C7115-5336-410C-AD71-0F0952A2E5A7}"/>
          </ac:spMkLst>
        </pc:spChg>
        <pc:spChg chg="add del">
          <ac:chgData name="Jyothsna Sree Kamati" userId="5db948ece481f60a" providerId="LiveId" clId="{DB25C318-B434-449D-A887-732231508776}" dt="2018-03-15T02:28:08.345" v="5456" actId="26606"/>
          <ac:spMkLst>
            <pc:docMk/>
            <pc:sldMk cId="4177559826" sldId="270"/>
            <ac:spMk id="159" creationId="{8DF4D7F6-81B5-452A-9CE6-76D81F91D41B}"/>
          </ac:spMkLst>
        </pc:spChg>
        <pc:spChg chg="add del">
          <ac:chgData name="Jyothsna Sree Kamati" userId="5db948ece481f60a" providerId="LiveId" clId="{DB25C318-B434-449D-A887-732231508776}" dt="2018-03-15T02:28:08.345" v="5456" actId="26606"/>
          <ac:spMkLst>
            <pc:docMk/>
            <pc:sldMk cId="4177559826" sldId="270"/>
            <ac:spMk id="160" creationId="{4600514D-20FB-4559-97DC-D1DC39E6C3DE}"/>
          </ac:spMkLst>
        </pc:spChg>
        <pc:spChg chg="add del">
          <ac:chgData name="Jyothsna Sree Kamati" userId="5db948ece481f60a" providerId="LiveId" clId="{DB25C318-B434-449D-A887-732231508776}" dt="2018-03-15T02:28:08.345" v="5456" actId="26606"/>
          <ac:spMkLst>
            <pc:docMk/>
            <pc:sldMk cId="4177559826" sldId="270"/>
            <ac:spMk id="161" creationId="{266F638A-E405-4AC0-B984-72E5813B0DD1}"/>
          </ac:spMkLst>
        </pc:spChg>
        <pc:spChg chg="add del">
          <ac:chgData name="Jyothsna Sree Kamati" userId="5db948ece481f60a" providerId="LiveId" clId="{DB25C318-B434-449D-A887-732231508776}" dt="2018-03-15T02:28:08.345" v="5456" actId="26606"/>
          <ac:spMkLst>
            <pc:docMk/>
            <pc:sldMk cId="4177559826" sldId="270"/>
            <ac:spMk id="164" creationId="{27B538D5-95DB-47ED-9CB4-34AE5BF78E6B}"/>
          </ac:spMkLst>
        </pc:spChg>
        <pc:spChg chg="add del">
          <ac:chgData name="Jyothsna Sree Kamati" userId="5db948ece481f60a" providerId="LiveId" clId="{DB25C318-B434-449D-A887-732231508776}" dt="2018-03-15T02:28:09.519" v="5458" actId="26606"/>
          <ac:spMkLst>
            <pc:docMk/>
            <pc:sldMk cId="4177559826" sldId="270"/>
            <ac:spMk id="166" creationId="{CE3A6A76-AE5D-49AE-9D49-90C0F1548261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79" creationId="{A65AC7D1-EAA9-48F5-B509-60A7F50BF703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0" creationId="{D6320AF9-619A-4175-865B-5663E1AEF4C5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3" creationId="{7E018740-5C2B-4A41-AC1A-7E68D1EC1954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4" creationId="{166F75A4-C475-4941-8EE2-B80A06A2C1BB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5" creationId="{A032553A-72E8-4B0D-8405-FF9771C9AF05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6" creationId="{765800AC-C3B9-498E-87BC-29FAE4C76B21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7" creationId="{1F9D6ACB-2FF4-49F9-978A-E0D5327FC635}"/>
          </ac:spMkLst>
        </pc:spChg>
        <pc:spChg chg="add del">
          <ac:chgData name="Jyothsna Sree Kamati" userId="5db948ece481f60a" providerId="LiveId" clId="{DB25C318-B434-449D-A887-732231508776}" dt="2018-03-15T02:28:11.869" v="5460" actId="26606"/>
          <ac:spMkLst>
            <pc:docMk/>
            <pc:sldMk cId="4177559826" sldId="270"/>
            <ac:spMk id="188" creationId="{142BFA2A-77A0-4F60-A32A-685681C84889}"/>
          </ac:spMkLst>
        </pc:spChg>
        <pc:grpChg chg="add del">
          <ac:chgData name="Jyothsna Sree Kamati" userId="5db948ece481f60a" providerId="LiveId" clId="{DB25C318-B434-449D-A887-732231508776}" dt="2018-03-15T02:15:36.894" v="5113" actId="26606"/>
          <ac:grpSpMkLst>
            <pc:docMk/>
            <pc:sldMk cId="4177559826" sldId="270"/>
            <ac:grpSpMk id="12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5:39.023" v="5115" actId="26606"/>
          <ac:grpSpMkLst>
            <pc:docMk/>
            <pc:sldMk cId="4177559826" sldId="270"/>
            <ac:grpSpMk id="2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5:40.674" v="5117" actId="26606"/>
          <ac:grpSpMkLst>
            <pc:docMk/>
            <pc:sldMk cId="4177559826" sldId="270"/>
            <ac:grpSpMk id="31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5:42.425" v="5119" actId="26606"/>
          <ac:grpSpMkLst>
            <pc:docMk/>
            <pc:sldMk cId="4177559826" sldId="270"/>
            <ac:grpSpMk id="3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5:53.408" v="5125" actId="26606"/>
          <ac:grpSpMkLst>
            <pc:docMk/>
            <pc:sldMk cId="4177559826" sldId="270"/>
            <ac:grpSpMk id="4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27:54.243" v="5444" actId="26606"/>
          <ac:grpSpMkLst>
            <pc:docMk/>
            <pc:sldMk cId="4177559826" sldId="270"/>
            <ac:grpSpMk id="55" creationId="{A9A5CCB5-EF7C-48C3-B6DF-ADC1771CCD09}"/>
          </ac:grpSpMkLst>
        </pc:grpChg>
        <pc:grpChg chg="add del">
          <ac:chgData name="Jyothsna Sree Kamati" userId="5db948ece481f60a" providerId="LiveId" clId="{DB25C318-B434-449D-A887-732231508776}" dt="2018-03-15T02:15:58.374" v="5127" actId="26606"/>
          <ac:grpSpMkLst>
            <pc:docMk/>
            <pc:sldMk cId="4177559826" sldId="270"/>
            <ac:grpSpMk id="5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03.911" v="5133" actId="26606"/>
          <ac:grpSpMkLst>
            <pc:docMk/>
            <pc:sldMk cId="4177559826" sldId="270"/>
            <ac:grpSpMk id="80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05.387" v="5135" actId="26606"/>
          <ac:grpSpMkLst>
            <pc:docMk/>
            <pc:sldMk cId="4177559826" sldId="270"/>
            <ac:grpSpMk id="89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08.054" v="5137" actId="26606"/>
          <ac:grpSpMkLst>
            <pc:docMk/>
            <pc:sldMk cId="4177559826" sldId="270"/>
            <ac:grpSpMk id="9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58.780" v="5155" actId="26606"/>
          <ac:grpSpMkLst>
            <pc:docMk/>
            <pc:sldMk cId="4177559826" sldId="270"/>
            <ac:grpSpMk id="107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45.545" v="5152" actId="26606"/>
          <ac:grpSpMkLst>
            <pc:docMk/>
            <pc:sldMk cId="4177559826" sldId="270"/>
            <ac:grpSpMk id="11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25.805" v="5140" actId="26606"/>
          <ac:grpSpMkLst>
            <pc:docMk/>
            <pc:sldMk cId="4177559826" sldId="270"/>
            <ac:grpSpMk id="120" creationId="{93657592-CA60-4F45-B1A0-88AA77242087}"/>
          </ac:grpSpMkLst>
        </pc:grpChg>
        <pc:grpChg chg="add del">
          <ac:chgData name="Jyothsna Sree Kamati" userId="5db948ece481f60a" providerId="LiveId" clId="{DB25C318-B434-449D-A887-732231508776}" dt="2018-03-15T02:28:03.900" v="5452" actId="26606"/>
          <ac:grpSpMkLst>
            <pc:docMk/>
            <pc:sldMk cId="4177559826" sldId="270"/>
            <ac:grpSpMk id="128" creationId="{CDD733AE-DD5E-4C77-8BCD-72BF12A06BB1}"/>
          </ac:grpSpMkLst>
        </pc:grpChg>
        <pc:grpChg chg="add del">
          <ac:chgData name="Jyothsna Sree Kamati" userId="5db948ece481f60a" providerId="LiveId" clId="{DB25C318-B434-449D-A887-732231508776}" dt="2018-03-15T02:16:28.111" v="5142" actId="26606"/>
          <ac:grpSpMkLst>
            <pc:docMk/>
            <pc:sldMk cId="4177559826" sldId="270"/>
            <ac:grpSpMk id="134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57.074" v="5154" actId="26606"/>
          <ac:grpSpMkLst>
            <pc:docMk/>
            <pc:sldMk cId="4177559826" sldId="270"/>
            <ac:grpSpMk id="136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29.575" v="5144" actId="26606"/>
          <ac:grpSpMkLst>
            <pc:docMk/>
            <pc:sldMk cId="4177559826" sldId="270"/>
            <ac:grpSpMk id="138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16:35.899" v="5148" actId="26606"/>
          <ac:grpSpMkLst>
            <pc:docMk/>
            <pc:sldMk cId="4177559826" sldId="270"/>
            <ac:grpSpMk id="145" creationId="{3523416A-383B-4FDC-B4C9-D8EDDFE9C043}"/>
          </ac:grpSpMkLst>
        </pc:grpChg>
        <pc:grpChg chg="add del">
          <ac:chgData name="Jyothsna Sree Kamati" userId="5db948ece481f60a" providerId="LiveId" clId="{DB25C318-B434-449D-A887-732231508776}" dt="2018-03-15T02:28:09.519" v="5458" actId="26606"/>
          <ac:grpSpMkLst>
            <pc:docMk/>
            <pc:sldMk cId="4177559826" sldId="270"/>
            <ac:grpSpMk id="167" creationId="{A9A5CCB5-EF7C-48C3-B6DF-ADC1771CCD09}"/>
          </ac:grpSpMkLst>
        </pc:grpChg>
        <pc:graphicFrameChg chg="add del">
          <ac:chgData name="Jyothsna Sree Kamati" userId="5db948ece481f60a" providerId="LiveId" clId="{DB25C318-B434-449D-A887-732231508776}" dt="2018-03-15T02:15:36.894" v="5113" actId="26606"/>
          <ac:graphicFrameMkLst>
            <pc:docMk/>
            <pc:sldMk cId="4177559826" sldId="270"/>
            <ac:graphicFrameMk id="5" creationId="{E87683A9-88B8-402C-882E-ADA68C10662C}"/>
          </ac:graphicFrameMkLst>
        </pc:graphicFrameChg>
        <pc:graphicFrameChg chg="add del">
          <ac:chgData name="Jyothsna Sree Kamati" userId="5db948ece481f60a" providerId="LiveId" clId="{DB25C318-B434-449D-A887-732231508776}" dt="2018-03-15T02:15:39.023" v="5115" actId="26606"/>
          <ac:graphicFrameMkLst>
            <pc:docMk/>
            <pc:sldMk cId="4177559826" sldId="270"/>
            <ac:graphicFrameMk id="28" creationId="{91FA022E-1F26-492A-8736-D758F7EB46DB}"/>
          </ac:graphicFrameMkLst>
        </pc:graphicFrameChg>
        <pc:graphicFrameChg chg="add del">
          <ac:chgData name="Jyothsna Sree Kamati" userId="5db948ece481f60a" providerId="LiveId" clId="{DB25C318-B434-449D-A887-732231508776}" dt="2018-03-15T02:15:40.674" v="5117" actId="26606"/>
          <ac:graphicFrameMkLst>
            <pc:docMk/>
            <pc:sldMk cId="4177559826" sldId="270"/>
            <ac:graphicFrameMk id="33" creationId="{A9FD2290-C12D-437B-AE67-4B0C09F3A420}"/>
          </ac:graphicFrameMkLst>
        </pc:graphicFrameChg>
        <pc:graphicFrameChg chg="add del">
          <ac:chgData name="Jyothsna Sree Kamati" userId="5db948ece481f60a" providerId="LiveId" clId="{DB25C318-B434-449D-A887-732231508776}" dt="2018-03-15T02:15:42.425" v="5119" actId="26606"/>
          <ac:graphicFrameMkLst>
            <pc:docMk/>
            <pc:sldMk cId="4177559826" sldId="270"/>
            <ac:graphicFrameMk id="38" creationId="{F5C6C7C6-27CA-41F2-B805-A953FECCEB4C}"/>
          </ac:graphicFrameMkLst>
        </pc:graphicFrameChg>
        <pc:graphicFrameChg chg="add del">
          <ac:chgData name="Jyothsna Sree Kamati" userId="5db948ece481f60a" providerId="LiveId" clId="{DB25C318-B434-449D-A887-732231508776}" dt="2018-03-15T02:15:51.918" v="5123" actId="26606"/>
          <ac:graphicFrameMkLst>
            <pc:docMk/>
            <pc:sldMk cId="4177559826" sldId="270"/>
            <ac:graphicFrameMk id="45" creationId="{4F168BCF-B89D-4BCE-9ABF-D3B812290525}"/>
          </ac:graphicFrameMkLst>
        </pc:graphicFrameChg>
        <pc:graphicFrameChg chg="add del">
          <ac:chgData name="Jyothsna Sree Kamati" userId="5db948ece481f60a" providerId="LiveId" clId="{DB25C318-B434-449D-A887-732231508776}" dt="2018-03-15T02:15:53.408" v="5125" actId="26606"/>
          <ac:graphicFrameMkLst>
            <pc:docMk/>
            <pc:sldMk cId="4177559826" sldId="270"/>
            <ac:graphicFrameMk id="54" creationId="{8A8EF4AD-8013-4A20-A849-56D313D7E5FB}"/>
          </ac:graphicFrameMkLst>
        </pc:graphicFrameChg>
        <pc:graphicFrameChg chg="add del">
          <ac:chgData name="Jyothsna Sree Kamati" userId="5db948ece481f60a" providerId="LiveId" clId="{DB25C318-B434-449D-A887-732231508776}" dt="2018-03-15T02:15:58.374" v="5127" actId="26606"/>
          <ac:graphicFrameMkLst>
            <pc:docMk/>
            <pc:sldMk cId="4177559826" sldId="270"/>
            <ac:graphicFrameMk id="63" creationId="{20FF555C-CA82-4C04-A815-6C919D5548A3}"/>
          </ac:graphicFrameMkLst>
        </pc:graphicFrameChg>
        <pc:graphicFrameChg chg="add del">
          <ac:chgData name="Jyothsna Sree Kamati" userId="5db948ece481f60a" providerId="LiveId" clId="{DB25C318-B434-449D-A887-732231508776}" dt="2018-03-15T02:16:00.951" v="5129" actId="26606"/>
          <ac:graphicFrameMkLst>
            <pc:docMk/>
            <pc:sldMk cId="4177559826" sldId="270"/>
            <ac:graphicFrameMk id="65" creationId="{4F168BCF-B89D-4BCE-9ABF-D3B812290525}"/>
          </ac:graphicFrameMkLst>
        </pc:graphicFrameChg>
        <pc:graphicFrameChg chg="add del">
          <ac:chgData name="Jyothsna Sree Kamati" userId="5db948ece481f60a" providerId="LiveId" clId="{DB25C318-B434-449D-A887-732231508776}" dt="2018-03-15T02:16:03.911" v="5133" actId="26606"/>
          <ac:graphicFrameMkLst>
            <pc:docMk/>
            <pc:sldMk cId="4177559826" sldId="270"/>
            <ac:graphicFrameMk id="86" creationId="{F5C6C7C6-27CA-41F2-B805-A953FECCEB4C}"/>
          </ac:graphicFrameMkLst>
        </pc:graphicFrameChg>
        <pc:graphicFrameChg chg="add del">
          <ac:chgData name="Jyothsna Sree Kamati" userId="5db948ece481f60a" providerId="LiveId" clId="{DB25C318-B434-449D-A887-732231508776}" dt="2018-03-15T02:16:05.387" v="5135" actId="26606"/>
          <ac:graphicFrameMkLst>
            <pc:docMk/>
            <pc:sldMk cId="4177559826" sldId="270"/>
            <ac:graphicFrameMk id="95" creationId="{A9FD2290-C12D-437B-AE67-4B0C09F3A420}"/>
          </ac:graphicFrameMkLst>
        </pc:graphicFrameChg>
        <pc:graphicFrameChg chg="add del">
          <ac:chgData name="Jyothsna Sree Kamati" userId="5db948ece481f60a" providerId="LiveId" clId="{DB25C318-B434-449D-A887-732231508776}" dt="2018-03-15T02:16:08.054" v="5137" actId="26606"/>
          <ac:graphicFrameMkLst>
            <pc:docMk/>
            <pc:sldMk cId="4177559826" sldId="270"/>
            <ac:graphicFrameMk id="104" creationId="{91FA022E-1F26-492A-8736-D758F7EB46DB}"/>
          </ac:graphicFrameMkLst>
        </pc:graphicFrameChg>
        <pc:graphicFrameChg chg="add del mod modGraphic">
          <ac:chgData name="Jyothsna Sree Kamati" userId="5db948ece481f60a" providerId="LiveId" clId="{DB25C318-B434-449D-A887-732231508776}" dt="2018-03-15T02:16:58.780" v="5155" actId="26606"/>
          <ac:graphicFrameMkLst>
            <pc:docMk/>
            <pc:sldMk cId="4177559826" sldId="270"/>
            <ac:graphicFrameMk id="113" creationId="{E87683A9-88B8-402C-882E-ADA68C10662C}"/>
          </ac:graphicFrameMkLst>
        </pc:graphicFrameChg>
        <pc:cxnChg chg="add del">
          <ac:chgData name="Jyothsna Sree Kamati" userId="5db948ece481f60a" providerId="LiveId" clId="{DB25C318-B434-449D-A887-732231508776}" dt="2018-03-15T02:27:47.912" v="5438" actId="26606"/>
          <ac:cxnSpMkLst>
            <pc:docMk/>
            <pc:sldMk cId="4177559826" sldId="270"/>
            <ac:cxnSpMk id="6" creationId="{0B5F7E3B-C5F1-40E0-A491-558BAFBC1127}"/>
          </ac:cxnSpMkLst>
        </pc:cxnChg>
        <pc:cxnChg chg="add del">
          <ac:chgData name="Jyothsna Sree Kamati" userId="5db948ece481f60a" providerId="LiveId" clId="{DB25C318-B434-449D-A887-732231508776}" dt="2018-03-15T02:27:50.173" v="5440" actId="26606"/>
          <ac:cxnSpMkLst>
            <pc:docMk/>
            <pc:sldMk cId="4177559826" sldId="270"/>
            <ac:cxnSpMk id="13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15:44.357" v="5121" actId="26606"/>
          <ac:cxnSpMkLst>
            <pc:docMk/>
            <pc:sldMk cId="4177559826" sldId="270"/>
            <ac:cxnSpMk id="14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27:50.173" v="5440" actId="26606"/>
          <ac:cxnSpMkLst>
            <pc:docMk/>
            <pc:sldMk cId="4177559826" sldId="270"/>
            <ac:cxnSpMk id="15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15:44.357" v="5121" actId="26606"/>
          <ac:cxnSpMkLst>
            <pc:docMk/>
            <pc:sldMk cId="4177559826" sldId="270"/>
            <ac:cxnSpMk id="41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27:52.870" v="5442" actId="26606"/>
          <ac:cxnSpMkLst>
            <pc:docMk/>
            <pc:sldMk cId="4177559826" sldId="270"/>
            <ac:cxnSpMk id="50" creationId="{1A1FE6BB-DFB2-4080-9B5E-076EF5DDE67B}"/>
          </ac:cxnSpMkLst>
        </pc:cxnChg>
        <pc:cxnChg chg="add del">
          <ac:chgData name="Jyothsna Sree Kamati" userId="5db948ece481f60a" providerId="LiveId" clId="{DB25C318-B434-449D-A887-732231508776}" dt="2018-03-15T02:16:02.802" v="5131" actId="26606"/>
          <ac:cxnSpMkLst>
            <pc:docMk/>
            <pc:sldMk cId="4177559826" sldId="270"/>
            <ac:cxnSpMk id="69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16:02.802" v="5131" actId="26606"/>
          <ac:cxnSpMkLst>
            <pc:docMk/>
            <pc:sldMk cId="4177559826" sldId="270"/>
            <ac:cxnSpMk id="70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27:55.703" v="5446" actId="26606"/>
          <ac:cxnSpMkLst>
            <pc:docMk/>
            <pc:sldMk cId="4177559826" sldId="270"/>
            <ac:cxnSpMk id="92" creationId="{7D1CBE93-B17D-4509-843C-82287C38032A}"/>
          </ac:cxnSpMkLst>
        </pc:cxnChg>
        <pc:cxnChg chg="add del">
          <ac:chgData name="Jyothsna Sree Kamati" userId="5db948ece481f60a" providerId="LiveId" clId="{DB25C318-B434-449D-A887-732231508776}" dt="2018-03-15T02:27:55.703" v="5446" actId="26606"/>
          <ac:cxnSpMkLst>
            <pc:docMk/>
            <pc:sldMk cId="4177559826" sldId="270"/>
            <ac:cxnSpMk id="93" creationId="{AE6277B4-6A43-48AB-89B2-3442221619CC}"/>
          </ac:cxnSpMkLst>
        </pc:cxnChg>
        <pc:cxnChg chg="add del">
          <ac:chgData name="Jyothsna Sree Kamati" userId="5db948ece481f60a" providerId="LiveId" clId="{DB25C318-B434-449D-A887-732231508776}" dt="2018-03-15T02:28:00.987" v="5450" actId="26606"/>
          <ac:cxnSpMkLst>
            <pc:docMk/>
            <pc:sldMk cId="4177559826" sldId="270"/>
            <ac:cxnSpMk id="109" creationId="{1A901C3D-CFAE-460D-BD0E-7D22164D7DFB}"/>
          </ac:cxnSpMkLst>
        </pc:cxnChg>
        <pc:cxnChg chg="add del">
          <ac:chgData name="Jyothsna Sree Kamati" userId="5db948ece481f60a" providerId="LiveId" clId="{DB25C318-B434-449D-A887-732231508776}" dt="2018-03-15T02:28:00.987" v="5450" actId="26606"/>
          <ac:cxnSpMkLst>
            <pc:docMk/>
            <pc:sldMk cId="4177559826" sldId="270"/>
            <ac:cxnSpMk id="110" creationId="{837C0EA9-1437-4437-9D20-2BBDA1AA9FF8}"/>
          </ac:cxnSpMkLst>
        </pc:cxnChg>
        <pc:cxnChg chg="add del">
          <ac:chgData name="Jyothsna Sree Kamati" userId="5db948ece481f60a" providerId="LiveId" clId="{DB25C318-B434-449D-A887-732231508776}" dt="2018-03-15T02:28:08.345" v="5456" actId="26606"/>
          <ac:cxnSpMkLst>
            <pc:docMk/>
            <pc:sldMk cId="4177559826" sldId="270"/>
            <ac:cxnSpMk id="162" creationId="{7D1CBE93-B17D-4509-843C-82287C38032A}"/>
          </ac:cxnSpMkLst>
        </pc:cxnChg>
        <pc:cxnChg chg="add del">
          <ac:chgData name="Jyothsna Sree Kamati" userId="5db948ece481f60a" providerId="LiveId" clId="{DB25C318-B434-449D-A887-732231508776}" dt="2018-03-15T02:28:08.345" v="5456" actId="26606"/>
          <ac:cxnSpMkLst>
            <pc:docMk/>
            <pc:sldMk cId="4177559826" sldId="270"/>
            <ac:cxnSpMk id="163" creationId="{AE6277B4-6A43-48AB-89B2-3442221619CC}"/>
          </ac:cxnSpMkLst>
        </pc:cxnChg>
        <pc:cxnChg chg="add del">
          <ac:chgData name="Jyothsna Sree Kamati" userId="5db948ece481f60a" providerId="LiveId" clId="{DB25C318-B434-449D-A887-732231508776}" dt="2018-03-15T02:28:11.869" v="5460" actId="26606"/>
          <ac:cxnSpMkLst>
            <pc:docMk/>
            <pc:sldMk cId="4177559826" sldId="270"/>
            <ac:cxnSpMk id="181" creationId="{063B6EC6-D752-4EE7-908B-F8F19E8C7FEA}"/>
          </ac:cxnSpMkLst>
        </pc:cxnChg>
        <pc:cxnChg chg="add del">
          <ac:chgData name="Jyothsna Sree Kamati" userId="5db948ece481f60a" providerId="LiveId" clId="{DB25C318-B434-449D-A887-732231508776}" dt="2018-03-15T02:28:11.869" v="5460" actId="26606"/>
          <ac:cxnSpMkLst>
            <pc:docMk/>
            <pc:sldMk cId="4177559826" sldId="270"/>
            <ac:cxnSpMk id="182" creationId="{EFECD4E8-AD3E-4228-82A2-9461958EA94D}"/>
          </ac:cxnSpMkLst>
        </pc:cxnChg>
        <pc:cxnChg chg="add del">
          <ac:chgData name="Jyothsna Sree Kamati" userId="5db948ece481f60a" providerId="LiveId" clId="{DB25C318-B434-449D-A887-732231508776}" dt="2018-03-15T02:28:15.476" v="5462" actId="26606"/>
          <ac:cxnSpMkLst>
            <pc:docMk/>
            <pc:sldMk cId="4177559826" sldId="270"/>
            <ac:cxnSpMk id="190" creationId="{0B5F7E3B-C5F1-40E0-A491-558BAFBC1127}"/>
          </ac:cxnSpMkLst>
        </pc:cxnChg>
      </pc:sldChg>
      <pc:sldChg chg="modSp add">
        <pc:chgData name="Jyothsna Sree Kamati" userId="5db948ece481f60a" providerId="LiveId" clId="{DB25C318-B434-449D-A887-732231508776}" dt="2018-03-15T02:31:08.711" v="5545" actId="14100"/>
        <pc:sldMkLst>
          <pc:docMk/>
          <pc:sldMk cId="2118163140" sldId="271"/>
        </pc:sldMkLst>
        <pc:spChg chg="mod">
          <ac:chgData name="Jyothsna Sree Kamati" userId="5db948ece481f60a" providerId="LiveId" clId="{DB25C318-B434-449D-A887-732231508776}" dt="2018-03-15T02:31:02.249" v="5544" actId="2711"/>
          <ac:spMkLst>
            <pc:docMk/>
            <pc:sldMk cId="2118163140" sldId="271"/>
            <ac:spMk id="2" creationId="{49E15E2D-D9F9-4391-98EB-304A4B2BE30E}"/>
          </ac:spMkLst>
        </pc:spChg>
        <pc:spChg chg="mod">
          <ac:chgData name="Jyothsna Sree Kamati" userId="5db948ece481f60a" providerId="LiveId" clId="{DB25C318-B434-449D-A887-732231508776}" dt="2018-03-15T02:31:08.711" v="5545" actId="14100"/>
          <ac:spMkLst>
            <pc:docMk/>
            <pc:sldMk cId="2118163140" sldId="271"/>
            <ac:spMk id="3" creationId="{120DF53E-ABE3-4AF4-8F9D-A2551AB25CBB}"/>
          </ac:spMkLst>
        </pc:spChg>
      </pc:sldChg>
      <pc:sldChg chg="modSp add">
        <pc:chgData name="Jyothsna Sree Kamati" userId="5db948ece481f60a" providerId="LiveId" clId="{DB25C318-B434-449D-A887-732231508776}" dt="2018-03-15T02:30:53.587" v="5543" actId="2711"/>
        <pc:sldMkLst>
          <pc:docMk/>
          <pc:sldMk cId="275270592" sldId="272"/>
        </pc:sldMkLst>
        <pc:spChg chg="mod">
          <ac:chgData name="Jyothsna Sree Kamati" userId="5db948ece481f60a" providerId="LiveId" clId="{DB25C318-B434-449D-A887-732231508776}" dt="2018-03-15T02:30:53.587" v="5543" actId="2711"/>
          <ac:spMkLst>
            <pc:docMk/>
            <pc:sldMk cId="275270592" sldId="272"/>
            <ac:spMk id="2" creationId="{CB4443C5-4F9D-4859-8584-110254E0AFAC}"/>
          </ac:spMkLst>
        </pc:spChg>
        <pc:spChg chg="mod">
          <ac:chgData name="Jyothsna Sree Kamati" userId="5db948ece481f60a" providerId="LiveId" clId="{DB25C318-B434-449D-A887-732231508776}" dt="2018-03-14T05:35:09.436" v="3679" actId="2711"/>
          <ac:spMkLst>
            <pc:docMk/>
            <pc:sldMk cId="275270592" sldId="272"/>
            <ac:spMk id="3" creationId="{66DA4F62-FE1F-4D3A-B39A-DBB7683360FF}"/>
          </ac:spMkLst>
        </pc:spChg>
      </pc:sldChg>
      <pc:sldChg chg="modSp add">
        <pc:chgData name="Jyothsna Sree Kamati" userId="5db948ece481f60a" providerId="LiveId" clId="{DB25C318-B434-449D-A887-732231508776}" dt="2018-03-15T02:30:21.572" v="5536" actId="20577"/>
        <pc:sldMkLst>
          <pc:docMk/>
          <pc:sldMk cId="3300876531" sldId="273"/>
        </pc:sldMkLst>
        <pc:spChg chg="mod">
          <ac:chgData name="Jyothsna Sree Kamati" userId="5db948ece481f60a" providerId="LiveId" clId="{DB25C318-B434-449D-A887-732231508776}" dt="2018-03-15T02:30:21.572" v="5536" actId="20577"/>
          <ac:spMkLst>
            <pc:docMk/>
            <pc:sldMk cId="3300876531" sldId="273"/>
            <ac:spMk id="2" creationId="{428A617A-CB0C-4A11-BFD4-084499E46010}"/>
          </ac:spMkLst>
        </pc:spChg>
        <pc:spChg chg="mod">
          <ac:chgData name="Jyothsna Sree Kamati" userId="5db948ece481f60a" providerId="LiveId" clId="{DB25C318-B434-449D-A887-732231508776}" dt="2018-03-15T02:29:59.213" v="5533" actId="2711"/>
          <ac:spMkLst>
            <pc:docMk/>
            <pc:sldMk cId="3300876531" sldId="273"/>
            <ac:spMk id="3" creationId="{10ABA2F1-FC92-4637-AC22-943071C73CE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D45EC-1682-46FC-A023-669BF4A815E4}" type="doc">
      <dgm:prSet loTypeId="urn:microsoft.com/office/officeart/2005/8/layout/hierarchy1" loCatId="hierarchy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E420A08-AF6C-4202-A62F-6D148EC34CC9}">
      <dgm:prSet custT="1"/>
      <dgm:spPr/>
      <dgm:t>
        <a:bodyPr/>
        <a:lstStyle/>
        <a:p>
          <a:r>
            <a:rPr lang="en-US" sz="2000" dirty="0">
              <a:latin typeface="+mn-lt"/>
              <a:cs typeface="Times New Roman" panose="02020603050405020304" pitchFamily="18" charset="0"/>
            </a:rPr>
            <a:t>Verification of a Memory Controller interfaced with a DDR3 Memory Model </a:t>
          </a:r>
        </a:p>
      </dgm:t>
    </dgm:pt>
    <dgm:pt modelId="{C7DED52B-C252-47D4-BB4B-2273AC40811D}" type="parTrans" cxnId="{38D71B88-5A3C-4AB5-BD13-B05AF8D5795C}">
      <dgm:prSet/>
      <dgm:spPr/>
      <dgm:t>
        <a:bodyPr/>
        <a:lstStyle/>
        <a:p>
          <a:endParaRPr lang="en-US"/>
        </a:p>
      </dgm:t>
    </dgm:pt>
    <dgm:pt modelId="{BA0DF082-0D38-482C-97E8-73C3A12CB263}" type="sibTrans" cxnId="{38D71B88-5A3C-4AB5-BD13-B05AF8D5795C}">
      <dgm:prSet/>
      <dgm:spPr/>
      <dgm:t>
        <a:bodyPr/>
        <a:lstStyle/>
        <a:p>
          <a:endParaRPr lang="en-US"/>
        </a:p>
      </dgm:t>
    </dgm:pt>
    <dgm:pt modelId="{C29664DB-BE9A-4B94-A81B-3D9CE8209326}">
      <dgm:prSet custT="1"/>
      <dgm:spPr/>
      <dgm:t>
        <a:bodyPr/>
        <a:lstStyle/>
        <a:p>
          <a:r>
            <a:rPr lang="en-US" sz="2000" dirty="0"/>
            <a:t>Object Oriented approach  </a:t>
          </a:r>
        </a:p>
      </dgm:t>
    </dgm:pt>
    <dgm:pt modelId="{562B7310-8A22-4DF1-AE40-71C939D38C50}" type="parTrans" cxnId="{DA12DE30-A878-4A3F-8FDE-2C6C36127486}">
      <dgm:prSet/>
      <dgm:spPr/>
      <dgm:t>
        <a:bodyPr/>
        <a:lstStyle/>
        <a:p>
          <a:endParaRPr lang="en-US"/>
        </a:p>
      </dgm:t>
    </dgm:pt>
    <dgm:pt modelId="{E0343349-B595-49A1-A47A-98544CC6D931}" type="sibTrans" cxnId="{DA12DE30-A878-4A3F-8FDE-2C6C36127486}">
      <dgm:prSet/>
      <dgm:spPr/>
      <dgm:t>
        <a:bodyPr/>
        <a:lstStyle/>
        <a:p>
          <a:endParaRPr lang="en-US"/>
        </a:p>
      </dgm:t>
    </dgm:pt>
    <dgm:pt modelId="{28D6E31E-92E1-4614-8676-BDEF08A42F81}">
      <dgm:prSet custT="1"/>
      <dgm:spPr/>
      <dgm:t>
        <a:bodyPr/>
        <a:lstStyle/>
        <a:p>
          <a:r>
            <a:rPr lang="en-US" sz="2000" dirty="0"/>
            <a:t>Verification Environment</a:t>
          </a:r>
        </a:p>
      </dgm:t>
    </dgm:pt>
    <dgm:pt modelId="{0FD1F59D-EAB3-4704-87BA-48FAAECEEE9B}" type="parTrans" cxnId="{A24B5019-FF30-4A46-87B7-A93D08D18086}">
      <dgm:prSet/>
      <dgm:spPr/>
      <dgm:t>
        <a:bodyPr/>
        <a:lstStyle/>
        <a:p>
          <a:endParaRPr lang="en-US"/>
        </a:p>
      </dgm:t>
    </dgm:pt>
    <dgm:pt modelId="{CCC656A2-348F-43B1-AC4E-F8FA7F2B01F4}" type="sibTrans" cxnId="{A24B5019-FF30-4A46-87B7-A93D08D18086}">
      <dgm:prSet/>
      <dgm:spPr/>
      <dgm:t>
        <a:bodyPr/>
        <a:lstStyle/>
        <a:p>
          <a:endParaRPr lang="en-US"/>
        </a:p>
      </dgm:t>
    </dgm:pt>
    <dgm:pt modelId="{9BD8E8B8-8ADF-4415-A311-7C56999EE0EB}">
      <dgm:prSet custT="1"/>
      <dgm:spPr/>
      <dgm:t>
        <a:bodyPr/>
        <a:lstStyle/>
        <a:p>
          <a:r>
            <a:rPr lang="en-US" sz="2000" dirty="0" err="1"/>
            <a:t>SystemVerilog</a:t>
          </a:r>
          <a:r>
            <a:rPr lang="en-US" sz="2000" dirty="0"/>
            <a:t> Assertions</a:t>
          </a:r>
        </a:p>
      </dgm:t>
    </dgm:pt>
    <dgm:pt modelId="{F7DF74E9-15B5-4FA3-BF2C-5404B9B801DB}" type="parTrans" cxnId="{58F17774-7032-4158-8C1B-C591A94715CA}">
      <dgm:prSet/>
      <dgm:spPr/>
      <dgm:t>
        <a:bodyPr/>
        <a:lstStyle/>
        <a:p>
          <a:endParaRPr lang="en-US"/>
        </a:p>
      </dgm:t>
    </dgm:pt>
    <dgm:pt modelId="{F3B86699-9426-420B-BDE3-8594FDF8BBC8}" type="sibTrans" cxnId="{58F17774-7032-4158-8C1B-C591A94715CA}">
      <dgm:prSet/>
      <dgm:spPr/>
      <dgm:t>
        <a:bodyPr/>
        <a:lstStyle/>
        <a:p>
          <a:endParaRPr lang="en-US"/>
        </a:p>
      </dgm:t>
    </dgm:pt>
    <dgm:pt modelId="{16F1A092-42B2-4214-BFBB-D02FFF58A046}">
      <dgm:prSet custT="1"/>
      <dgm:spPr/>
      <dgm:t>
        <a:bodyPr/>
        <a:lstStyle/>
        <a:p>
          <a:r>
            <a:rPr lang="en-US" sz="2000" dirty="0"/>
            <a:t>Emulation of DDR3 Memory Controller</a:t>
          </a:r>
        </a:p>
      </dgm:t>
    </dgm:pt>
    <dgm:pt modelId="{8B2E0192-22BA-46A1-9862-6927A72C1156}" type="parTrans" cxnId="{9D7D9ABF-76F2-447E-AB6F-B9894D016EBF}">
      <dgm:prSet/>
      <dgm:spPr/>
      <dgm:t>
        <a:bodyPr/>
        <a:lstStyle/>
        <a:p>
          <a:endParaRPr lang="en-US"/>
        </a:p>
      </dgm:t>
    </dgm:pt>
    <dgm:pt modelId="{66D533F2-3C34-48F6-98DE-36CC3FBD45EA}" type="sibTrans" cxnId="{9D7D9ABF-76F2-447E-AB6F-B9894D016EBF}">
      <dgm:prSet/>
      <dgm:spPr/>
      <dgm:t>
        <a:bodyPr/>
        <a:lstStyle/>
        <a:p>
          <a:endParaRPr lang="en-US"/>
        </a:p>
      </dgm:t>
    </dgm:pt>
    <dgm:pt modelId="{BF0C276F-4793-4251-9570-90BEFC46383B}" type="pres">
      <dgm:prSet presAssocID="{E6FD45EC-1682-46FC-A023-669BF4A815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560DC3-9E58-444C-AEA9-5D542AD9D4F2}" type="pres">
      <dgm:prSet presAssocID="{9E420A08-AF6C-4202-A62F-6D148EC34CC9}" presName="hierRoot1" presStyleCnt="0"/>
      <dgm:spPr/>
    </dgm:pt>
    <dgm:pt modelId="{633D5E82-B9E1-43E1-A317-8C4101AA1FFA}" type="pres">
      <dgm:prSet presAssocID="{9E420A08-AF6C-4202-A62F-6D148EC34CC9}" presName="composite" presStyleCnt="0"/>
      <dgm:spPr/>
    </dgm:pt>
    <dgm:pt modelId="{D4E91BA0-6AE2-4C3C-AE2E-58FB1ABFF379}" type="pres">
      <dgm:prSet presAssocID="{9E420A08-AF6C-4202-A62F-6D148EC34CC9}" presName="background" presStyleLbl="node0" presStyleIdx="0" presStyleCnt="5"/>
      <dgm:spPr/>
    </dgm:pt>
    <dgm:pt modelId="{967F686E-118C-4184-8CA0-38CD3C901F25}" type="pres">
      <dgm:prSet presAssocID="{9E420A08-AF6C-4202-A62F-6D148EC34CC9}" presName="text" presStyleLbl="fgAcc0" presStyleIdx="0" presStyleCnt="5" custScaleX="183493" custScaleY="169415">
        <dgm:presLayoutVars>
          <dgm:chPref val="3"/>
        </dgm:presLayoutVars>
      </dgm:prSet>
      <dgm:spPr/>
    </dgm:pt>
    <dgm:pt modelId="{7A51E422-E920-4516-AAC4-FBD28B9F09EB}" type="pres">
      <dgm:prSet presAssocID="{9E420A08-AF6C-4202-A62F-6D148EC34CC9}" presName="hierChild2" presStyleCnt="0"/>
      <dgm:spPr/>
    </dgm:pt>
    <dgm:pt modelId="{EC0A0515-1811-4EFE-8E52-AB60E14624D2}" type="pres">
      <dgm:prSet presAssocID="{C29664DB-BE9A-4B94-A81B-3D9CE8209326}" presName="hierRoot1" presStyleCnt="0"/>
      <dgm:spPr/>
    </dgm:pt>
    <dgm:pt modelId="{C1AD2903-F954-4D3B-939B-7189EAD49010}" type="pres">
      <dgm:prSet presAssocID="{C29664DB-BE9A-4B94-A81B-3D9CE8209326}" presName="composite" presStyleCnt="0"/>
      <dgm:spPr/>
    </dgm:pt>
    <dgm:pt modelId="{5AA997C5-8F6C-4485-B582-EE4711B43497}" type="pres">
      <dgm:prSet presAssocID="{C29664DB-BE9A-4B94-A81B-3D9CE8209326}" presName="background" presStyleLbl="node0" presStyleIdx="1" presStyleCnt="5"/>
      <dgm:spPr/>
    </dgm:pt>
    <dgm:pt modelId="{24B56912-38FF-49D5-8C57-BC4A0C294FB9}" type="pres">
      <dgm:prSet presAssocID="{C29664DB-BE9A-4B94-A81B-3D9CE8209326}" presName="text" presStyleLbl="fgAcc0" presStyleIdx="1" presStyleCnt="5" custScaleY="167065">
        <dgm:presLayoutVars>
          <dgm:chPref val="3"/>
        </dgm:presLayoutVars>
      </dgm:prSet>
      <dgm:spPr/>
    </dgm:pt>
    <dgm:pt modelId="{D72E365B-47B5-4110-B2F4-25F72F2FAC2A}" type="pres">
      <dgm:prSet presAssocID="{C29664DB-BE9A-4B94-A81B-3D9CE8209326}" presName="hierChild2" presStyleCnt="0"/>
      <dgm:spPr/>
    </dgm:pt>
    <dgm:pt modelId="{108EA268-0646-4936-84C2-262F755AC5D4}" type="pres">
      <dgm:prSet presAssocID="{28D6E31E-92E1-4614-8676-BDEF08A42F81}" presName="hierRoot1" presStyleCnt="0"/>
      <dgm:spPr/>
    </dgm:pt>
    <dgm:pt modelId="{5A561CFF-3260-480D-BD86-4A60D23788F1}" type="pres">
      <dgm:prSet presAssocID="{28D6E31E-92E1-4614-8676-BDEF08A42F81}" presName="composite" presStyleCnt="0"/>
      <dgm:spPr/>
    </dgm:pt>
    <dgm:pt modelId="{7DC5203E-0827-4A7C-82FB-000E2A8B8126}" type="pres">
      <dgm:prSet presAssocID="{28D6E31E-92E1-4614-8676-BDEF08A42F81}" presName="background" presStyleLbl="node0" presStyleIdx="2" presStyleCnt="5"/>
      <dgm:spPr/>
    </dgm:pt>
    <dgm:pt modelId="{976C8313-F51F-45EA-851D-ACB875FC558A}" type="pres">
      <dgm:prSet presAssocID="{28D6E31E-92E1-4614-8676-BDEF08A42F81}" presName="text" presStyleLbl="fgAcc0" presStyleIdx="2" presStyleCnt="5" custScaleX="119913" custScaleY="167588" custLinFactNeighborX="-7778" custLinFactNeighborY="728">
        <dgm:presLayoutVars>
          <dgm:chPref val="3"/>
        </dgm:presLayoutVars>
      </dgm:prSet>
      <dgm:spPr/>
    </dgm:pt>
    <dgm:pt modelId="{09408053-0C50-4710-B775-A076FB08CA3D}" type="pres">
      <dgm:prSet presAssocID="{28D6E31E-92E1-4614-8676-BDEF08A42F81}" presName="hierChild2" presStyleCnt="0"/>
      <dgm:spPr/>
    </dgm:pt>
    <dgm:pt modelId="{60079421-EFE9-4E55-93B0-1AC70D5A66C4}" type="pres">
      <dgm:prSet presAssocID="{9BD8E8B8-8ADF-4415-A311-7C56999EE0EB}" presName="hierRoot1" presStyleCnt="0"/>
      <dgm:spPr/>
    </dgm:pt>
    <dgm:pt modelId="{049D949F-4A90-4210-A3CC-963C61197CDD}" type="pres">
      <dgm:prSet presAssocID="{9BD8E8B8-8ADF-4415-A311-7C56999EE0EB}" presName="composite" presStyleCnt="0"/>
      <dgm:spPr/>
    </dgm:pt>
    <dgm:pt modelId="{EC9F05F2-C9D9-4C7D-AA96-42DBEE80CEB4}" type="pres">
      <dgm:prSet presAssocID="{9BD8E8B8-8ADF-4415-A311-7C56999EE0EB}" presName="background" presStyleLbl="node0" presStyleIdx="3" presStyleCnt="5"/>
      <dgm:spPr/>
    </dgm:pt>
    <dgm:pt modelId="{172F4474-003D-4C51-B599-E68E513D6A56}" type="pres">
      <dgm:prSet presAssocID="{9BD8E8B8-8ADF-4415-A311-7C56999EE0EB}" presName="text" presStyleLbl="fgAcc0" presStyleIdx="3" presStyleCnt="5" custScaleX="137257" custScaleY="169922" custLinFactNeighborX="991" custLinFactNeighborY="-1315">
        <dgm:presLayoutVars>
          <dgm:chPref val="3"/>
        </dgm:presLayoutVars>
      </dgm:prSet>
      <dgm:spPr/>
    </dgm:pt>
    <dgm:pt modelId="{314653FD-9225-4F84-B6F8-9E508CEC72B8}" type="pres">
      <dgm:prSet presAssocID="{9BD8E8B8-8ADF-4415-A311-7C56999EE0EB}" presName="hierChild2" presStyleCnt="0"/>
      <dgm:spPr/>
    </dgm:pt>
    <dgm:pt modelId="{FC2ACC2A-C735-485A-8D96-BAFBAD92D167}" type="pres">
      <dgm:prSet presAssocID="{16F1A092-42B2-4214-BFBB-D02FFF58A046}" presName="hierRoot1" presStyleCnt="0"/>
      <dgm:spPr/>
    </dgm:pt>
    <dgm:pt modelId="{6D465016-638E-4428-8F0A-85FE827E3143}" type="pres">
      <dgm:prSet presAssocID="{16F1A092-42B2-4214-BFBB-D02FFF58A046}" presName="composite" presStyleCnt="0"/>
      <dgm:spPr/>
    </dgm:pt>
    <dgm:pt modelId="{B7B90F68-CF54-43E0-A90B-7F79193F39AA}" type="pres">
      <dgm:prSet presAssocID="{16F1A092-42B2-4214-BFBB-D02FFF58A046}" presName="background" presStyleLbl="node0" presStyleIdx="4" presStyleCnt="5"/>
      <dgm:spPr/>
    </dgm:pt>
    <dgm:pt modelId="{690DA427-62A2-4439-A7A4-9CF8103BD9A8}" type="pres">
      <dgm:prSet presAssocID="{16F1A092-42B2-4214-BFBB-D02FFF58A046}" presName="text" presStyleLbl="fgAcc0" presStyleIdx="4" presStyleCnt="5" custScaleX="112127" custScaleY="166244">
        <dgm:presLayoutVars>
          <dgm:chPref val="3"/>
        </dgm:presLayoutVars>
      </dgm:prSet>
      <dgm:spPr/>
    </dgm:pt>
    <dgm:pt modelId="{D8DA0917-6B1C-40AF-AE0C-19E576CA3E89}" type="pres">
      <dgm:prSet presAssocID="{16F1A092-42B2-4214-BFBB-D02FFF58A046}" presName="hierChild2" presStyleCnt="0"/>
      <dgm:spPr/>
    </dgm:pt>
  </dgm:ptLst>
  <dgm:cxnLst>
    <dgm:cxn modelId="{A24B5019-FF30-4A46-87B7-A93D08D18086}" srcId="{E6FD45EC-1682-46FC-A023-669BF4A815E4}" destId="{28D6E31E-92E1-4614-8676-BDEF08A42F81}" srcOrd="2" destOrd="0" parTransId="{0FD1F59D-EAB3-4704-87BA-48FAAECEEE9B}" sibTransId="{CCC656A2-348F-43B1-AC4E-F8FA7F2B01F4}"/>
    <dgm:cxn modelId="{DA12DE30-A878-4A3F-8FDE-2C6C36127486}" srcId="{E6FD45EC-1682-46FC-A023-669BF4A815E4}" destId="{C29664DB-BE9A-4B94-A81B-3D9CE8209326}" srcOrd="1" destOrd="0" parTransId="{562B7310-8A22-4DF1-AE40-71C939D38C50}" sibTransId="{E0343349-B595-49A1-A47A-98544CC6D931}"/>
    <dgm:cxn modelId="{06B2C665-BD85-4469-A256-5C1097EBEC1C}" type="presOf" srcId="{28D6E31E-92E1-4614-8676-BDEF08A42F81}" destId="{976C8313-F51F-45EA-851D-ACB875FC558A}" srcOrd="0" destOrd="0" presId="urn:microsoft.com/office/officeart/2005/8/layout/hierarchy1"/>
    <dgm:cxn modelId="{8508CE69-EB1B-4083-A1F4-03E7BCC1B1AB}" type="presOf" srcId="{E6FD45EC-1682-46FC-A023-669BF4A815E4}" destId="{BF0C276F-4793-4251-9570-90BEFC46383B}" srcOrd="0" destOrd="0" presId="urn:microsoft.com/office/officeart/2005/8/layout/hierarchy1"/>
    <dgm:cxn modelId="{58F17774-7032-4158-8C1B-C591A94715CA}" srcId="{E6FD45EC-1682-46FC-A023-669BF4A815E4}" destId="{9BD8E8B8-8ADF-4415-A311-7C56999EE0EB}" srcOrd="3" destOrd="0" parTransId="{F7DF74E9-15B5-4FA3-BF2C-5404B9B801DB}" sibTransId="{F3B86699-9426-420B-BDE3-8594FDF8BBC8}"/>
    <dgm:cxn modelId="{89DDF758-FEF5-4E33-A7E8-1EE1E3B9BDDE}" type="presOf" srcId="{9E420A08-AF6C-4202-A62F-6D148EC34CC9}" destId="{967F686E-118C-4184-8CA0-38CD3C901F25}" srcOrd="0" destOrd="0" presId="urn:microsoft.com/office/officeart/2005/8/layout/hierarchy1"/>
    <dgm:cxn modelId="{A2789E80-BB96-4F93-BD62-6F8209D0A8E3}" type="presOf" srcId="{9BD8E8B8-8ADF-4415-A311-7C56999EE0EB}" destId="{172F4474-003D-4C51-B599-E68E513D6A56}" srcOrd="0" destOrd="0" presId="urn:microsoft.com/office/officeart/2005/8/layout/hierarchy1"/>
    <dgm:cxn modelId="{38D71B88-5A3C-4AB5-BD13-B05AF8D5795C}" srcId="{E6FD45EC-1682-46FC-A023-669BF4A815E4}" destId="{9E420A08-AF6C-4202-A62F-6D148EC34CC9}" srcOrd="0" destOrd="0" parTransId="{C7DED52B-C252-47D4-BB4B-2273AC40811D}" sibTransId="{BA0DF082-0D38-482C-97E8-73C3A12CB263}"/>
    <dgm:cxn modelId="{E7341B98-D4AB-4259-9DE8-A97B01CD5AB4}" type="presOf" srcId="{16F1A092-42B2-4214-BFBB-D02FFF58A046}" destId="{690DA427-62A2-4439-A7A4-9CF8103BD9A8}" srcOrd="0" destOrd="0" presId="urn:microsoft.com/office/officeart/2005/8/layout/hierarchy1"/>
    <dgm:cxn modelId="{7774AAAA-A9A8-443B-B8AB-101F71500C2E}" type="presOf" srcId="{C29664DB-BE9A-4B94-A81B-3D9CE8209326}" destId="{24B56912-38FF-49D5-8C57-BC4A0C294FB9}" srcOrd="0" destOrd="0" presId="urn:microsoft.com/office/officeart/2005/8/layout/hierarchy1"/>
    <dgm:cxn modelId="{9D7D9ABF-76F2-447E-AB6F-B9894D016EBF}" srcId="{E6FD45EC-1682-46FC-A023-669BF4A815E4}" destId="{16F1A092-42B2-4214-BFBB-D02FFF58A046}" srcOrd="4" destOrd="0" parTransId="{8B2E0192-22BA-46A1-9862-6927A72C1156}" sibTransId="{66D533F2-3C34-48F6-98DE-36CC3FBD45EA}"/>
    <dgm:cxn modelId="{1252D472-6431-43C4-9D6E-02B4E3126A97}" type="presParOf" srcId="{BF0C276F-4793-4251-9570-90BEFC46383B}" destId="{B4560DC3-9E58-444C-AEA9-5D542AD9D4F2}" srcOrd="0" destOrd="0" presId="urn:microsoft.com/office/officeart/2005/8/layout/hierarchy1"/>
    <dgm:cxn modelId="{8E581669-9E60-4F6F-B802-D433453B493F}" type="presParOf" srcId="{B4560DC3-9E58-444C-AEA9-5D542AD9D4F2}" destId="{633D5E82-B9E1-43E1-A317-8C4101AA1FFA}" srcOrd="0" destOrd="0" presId="urn:microsoft.com/office/officeart/2005/8/layout/hierarchy1"/>
    <dgm:cxn modelId="{B81004E3-7DF2-4436-9DAB-B12953CCFCF1}" type="presParOf" srcId="{633D5E82-B9E1-43E1-A317-8C4101AA1FFA}" destId="{D4E91BA0-6AE2-4C3C-AE2E-58FB1ABFF379}" srcOrd="0" destOrd="0" presId="urn:microsoft.com/office/officeart/2005/8/layout/hierarchy1"/>
    <dgm:cxn modelId="{DB006482-21B9-4F85-A6CA-60F64B305FE8}" type="presParOf" srcId="{633D5E82-B9E1-43E1-A317-8C4101AA1FFA}" destId="{967F686E-118C-4184-8CA0-38CD3C901F25}" srcOrd="1" destOrd="0" presId="urn:microsoft.com/office/officeart/2005/8/layout/hierarchy1"/>
    <dgm:cxn modelId="{E2FB40C3-6753-40F1-8468-5B1F79E068B7}" type="presParOf" srcId="{B4560DC3-9E58-444C-AEA9-5D542AD9D4F2}" destId="{7A51E422-E920-4516-AAC4-FBD28B9F09EB}" srcOrd="1" destOrd="0" presId="urn:microsoft.com/office/officeart/2005/8/layout/hierarchy1"/>
    <dgm:cxn modelId="{E02D85A9-7E9E-409C-8C80-BB8F20731F32}" type="presParOf" srcId="{BF0C276F-4793-4251-9570-90BEFC46383B}" destId="{EC0A0515-1811-4EFE-8E52-AB60E14624D2}" srcOrd="1" destOrd="0" presId="urn:microsoft.com/office/officeart/2005/8/layout/hierarchy1"/>
    <dgm:cxn modelId="{04ACB9BD-364F-4D69-9A58-745C1C6E67CD}" type="presParOf" srcId="{EC0A0515-1811-4EFE-8E52-AB60E14624D2}" destId="{C1AD2903-F954-4D3B-939B-7189EAD49010}" srcOrd="0" destOrd="0" presId="urn:microsoft.com/office/officeart/2005/8/layout/hierarchy1"/>
    <dgm:cxn modelId="{D6C822F7-917B-44C8-B46A-46587340B286}" type="presParOf" srcId="{C1AD2903-F954-4D3B-939B-7189EAD49010}" destId="{5AA997C5-8F6C-4485-B582-EE4711B43497}" srcOrd="0" destOrd="0" presId="urn:microsoft.com/office/officeart/2005/8/layout/hierarchy1"/>
    <dgm:cxn modelId="{D7A1FF6F-D5F0-45CB-8129-61A1EEA2BD59}" type="presParOf" srcId="{C1AD2903-F954-4D3B-939B-7189EAD49010}" destId="{24B56912-38FF-49D5-8C57-BC4A0C294FB9}" srcOrd="1" destOrd="0" presId="urn:microsoft.com/office/officeart/2005/8/layout/hierarchy1"/>
    <dgm:cxn modelId="{BE72303F-0DF8-43C8-9839-42B9A26A6207}" type="presParOf" srcId="{EC0A0515-1811-4EFE-8E52-AB60E14624D2}" destId="{D72E365B-47B5-4110-B2F4-25F72F2FAC2A}" srcOrd="1" destOrd="0" presId="urn:microsoft.com/office/officeart/2005/8/layout/hierarchy1"/>
    <dgm:cxn modelId="{55DC484A-FCD9-4B56-816B-5A0B42ACA0F8}" type="presParOf" srcId="{BF0C276F-4793-4251-9570-90BEFC46383B}" destId="{108EA268-0646-4936-84C2-262F755AC5D4}" srcOrd="2" destOrd="0" presId="urn:microsoft.com/office/officeart/2005/8/layout/hierarchy1"/>
    <dgm:cxn modelId="{DABC6199-38E7-4B9D-8799-C648F4C87337}" type="presParOf" srcId="{108EA268-0646-4936-84C2-262F755AC5D4}" destId="{5A561CFF-3260-480D-BD86-4A60D23788F1}" srcOrd="0" destOrd="0" presId="urn:microsoft.com/office/officeart/2005/8/layout/hierarchy1"/>
    <dgm:cxn modelId="{15E4A414-855F-4265-8BF9-1B41BABB87EA}" type="presParOf" srcId="{5A561CFF-3260-480D-BD86-4A60D23788F1}" destId="{7DC5203E-0827-4A7C-82FB-000E2A8B8126}" srcOrd="0" destOrd="0" presId="urn:microsoft.com/office/officeart/2005/8/layout/hierarchy1"/>
    <dgm:cxn modelId="{1A1ED234-CDE3-4CF6-8760-3A92DA4C73E4}" type="presParOf" srcId="{5A561CFF-3260-480D-BD86-4A60D23788F1}" destId="{976C8313-F51F-45EA-851D-ACB875FC558A}" srcOrd="1" destOrd="0" presId="urn:microsoft.com/office/officeart/2005/8/layout/hierarchy1"/>
    <dgm:cxn modelId="{BC959FCD-8439-4013-A5C0-0727CF8C2A2B}" type="presParOf" srcId="{108EA268-0646-4936-84C2-262F755AC5D4}" destId="{09408053-0C50-4710-B775-A076FB08CA3D}" srcOrd="1" destOrd="0" presId="urn:microsoft.com/office/officeart/2005/8/layout/hierarchy1"/>
    <dgm:cxn modelId="{478B21F3-8827-414D-A563-57462064ABD8}" type="presParOf" srcId="{BF0C276F-4793-4251-9570-90BEFC46383B}" destId="{60079421-EFE9-4E55-93B0-1AC70D5A66C4}" srcOrd="3" destOrd="0" presId="urn:microsoft.com/office/officeart/2005/8/layout/hierarchy1"/>
    <dgm:cxn modelId="{5BCF4C73-D9F9-4A5B-A7B0-4EE4A65B8E10}" type="presParOf" srcId="{60079421-EFE9-4E55-93B0-1AC70D5A66C4}" destId="{049D949F-4A90-4210-A3CC-963C61197CDD}" srcOrd="0" destOrd="0" presId="urn:microsoft.com/office/officeart/2005/8/layout/hierarchy1"/>
    <dgm:cxn modelId="{B6DA0BC4-547A-4F2C-922F-AFDA9CA7FD1A}" type="presParOf" srcId="{049D949F-4A90-4210-A3CC-963C61197CDD}" destId="{EC9F05F2-C9D9-4C7D-AA96-42DBEE80CEB4}" srcOrd="0" destOrd="0" presId="urn:microsoft.com/office/officeart/2005/8/layout/hierarchy1"/>
    <dgm:cxn modelId="{1B740904-A32D-4D9E-B2D3-E4BC3B6DA423}" type="presParOf" srcId="{049D949F-4A90-4210-A3CC-963C61197CDD}" destId="{172F4474-003D-4C51-B599-E68E513D6A56}" srcOrd="1" destOrd="0" presId="urn:microsoft.com/office/officeart/2005/8/layout/hierarchy1"/>
    <dgm:cxn modelId="{67C87766-AC23-426C-BEB2-E5A0B65E4B86}" type="presParOf" srcId="{60079421-EFE9-4E55-93B0-1AC70D5A66C4}" destId="{314653FD-9225-4F84-B6F8-9E508CEC72B8}" srcOrd="1" destOrd="0" presId="urn:microsoft.com/office/officeart/2005/8/layout/hierarchy1"/>
    <dgm:cxn modelId="{65565768-2A8B-44F2-AC66-5F06EDF973EC}" type="presParOf" srcId="{BF0C276F-4793-4251-9570-90BEFC46383B}" destId="{FC2ACC2A-C735-485A-8D96-BAFBAD92D167}" srcOrd="4" destOrd="0" presId="urn:microsoft.com/office/officeart/2005/8/layout/hierarchy1"/>
    <dgm:cxn modelId="{3155B18F-1679-4E3E-94CE-53E74AB919B0}" type="presParOf" srcId="{FC2ACC2A-C735-485A-8D96-BAFBAD92D167}" destId="{6D465016-638E-4428-8F0A-85FE827E3143}" srcOrd="0" destOrd="0" presId="urn:microsoft.com/office/officeart/2005/8/layout/hierarchy1"/>
    <dgm:cxn modelId="{4973AC37-65BC-46B0-AE44-DDC516DDA775}" type="presParOf" srcId="{6D465016-638E-4428-8F0A-85FE827E3143}" destId="{B7B90F68-CF54-43E0-A90B-7F79193F39AA}" srcOrd="0" destOrd="0" presId="urn:microsoft.com/office/officeart/2005/8/layout/hierarchy1"/>
    <dgm:cxn modelId="{F8A64724-776C-4F65-B4B8-6371ED801572}" type="presParOf" srcId="{6D465016-638E-4428-8F0A-85FE827E3143}" destId="{690DA427-62A2-4439-A7A4-9CF8103BD9A8}" srcOrd="1" destOrd="0" presId="urn:microsoft.com/office/officeart/2005/8/layout/hierarchy1"/>
    <dgm:cxn modelId="{C09F7184-1A91-4D20-887D-44D1DB26C15D}" type="presParOf" srcId="{FC2ACC2A-C735-485A-8D96-BAFBAD92D167}" destId="{D8DA0917-6B1C-40AF-AE0C-19E576CA3E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27E46-371F-4D52-9788-C6FD7FC759C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3DED1B-2828-4DD1-8D7C-C64119D20E91}">
      <dgm:prSet/>
      <dgm:spPr/>
      <dgm:t>
        <a:bodyPr/>
        <a:lstStyle/>
        <a:p>
          <a:r>
            <a:rPr lang="en-US" dirty="0"/>
            <a:t>Protocol verification</a:t>
          </a:r>
        </a:p>
      </dgm:t>
    </dgm:pt>
    <dgm:pt modelId="{AB24ABCB-563A-45E6-A31E-1AABED70CADA}" type="parTrans" cxnId="{DAD24FD1-629B-470E-A5B0-93F4FE00804E}">
      <dgm:prSet/>
      <dgm:spPr/>
      <dgm:t>
        <a:bodyPr/>
        <a:lstStyle/>
        <a:p>
          <a:endParaRPr lang="en-US"/>
        </a:p>
      </dgm:t>
    </dgm:pt>
    <dgm:pt modelId="{ACC831DD-ADEA-44A8-B6ED-A71EBA7BA104}" type="sibTrans" cxnId="{DAD24FD1-629B-470E-A5B0-93F4FE00804E}">
      <dgm:prSet/>
      <dgm:spPr/>
      <dgm:t>
        <a:bodyPr/>
        <a:lstStyle/>
        <a:p>
          <a:endParaRPr lang="en-US"/>
        </a:p>
      </dgm:t>
    </dgm:pt>
    <dgm:pt modelId="{534488BE-6146-4610-8B83-575D6D1DD8B6}">
      <dgm:prSet/>
      <dgm:spPr/>
      <dgm:t>
        <a:bodyPr/>
        <a:lstStyle/>
        <a:p>
          <a:r>
            <a:rPr lang="en-US"/>
            <a:t>Timing parameters </a:t>
          </a:r>
        </a:p>
      </dgm:t>
    </dgm:pt>
    <dgm:pt modelId="{EC45D34C-E1A4-48B6-8312-41181987F579}" type="parTrans" cxnId="{F8D824FA-77A4-47C5-98E6-38DC4E2A6844}">
      <dgm:prSet/>
      <dgm:spPr/>
      <dgm:t>
        <a:bodyPr/>
        <a:lstStyle/>
        <a:p>
          <a:endParaRPr lang="en-US"/>
        </a:p>
      </dgm:t>
    </dgm:pt>
    <dgm:pt modelId="{B73267CB-8145-47F2-895D-E8AD2978E67E}" type="sibTrans" cxnId="{F8D824FA-77A4-47C5-98E6-38DC4E2A6844}">
      <dgm:prSet/>
      <dgm:spPr/>
      <dgm:t>
        <a:bodyPr/>
        <a:lstStyle/>
        <a:p>
          <a:endParaRPr lang="en-US"/>
        </a:p>
      </dgm:t>
    </dgm:pt>
    <dgm:pt modelId="{4551EE54-DC6B-42CB-9051-6BE47E0B3741}">
      <dgm:prSet/>
      <dgm:spPr/>
      <dgm:t>
        <a:bodyPr/>
        <a:lstStyle/>
        <a:p>
          <a:r>
            <a:rPr lang="en-US"/>
            <a:t>Emulation in TBX Mode</a:t>
          </a:r>
        </a:p>
      </dgm:t>
    </dgm:pt>
    <dgm:pt modelId="{0124E20A-D68C-46CB-AFEB-14256B138EDC}" type="parTrans" cxnId="{883AE0C2-057C-42E4-90C6-B3150196BE52}">
      <dgm:prSet/>
      <dgm:spPr/>
      <dgm:t>
        <a:bodyPr/>
        <a:lstStyle/>
        <a:p>
          <a:endParaRPr lang="en-US"/>
        </a:p>
      </dgm:t>
    </dgm:pt>
    <dgm:pt modelId="{E218BB74-AB1D-4586-A630-FD8169678EF6}" type="sibTrans" cxnId="{883AE0C2-057C-42E4-90C6-B3150196BE52}">
      <dgm:prSet/>
      <dgm:spPr/>
      <dgm:t>
        <a:bodyPr/>
        <a:lstStyle/>
        <a:p>
          <a:endParaRPr lang="en-US"/>
        </a:p>
      </dgm:t>
    </dgm:pt>
    <dgm:pt modelId="{C0DD7651-1A21-4DDA-B490-B3FD6FEAAED4}" type="pres">
      <dgm:prSet presAssocID="{31027E46-371F-4D52-9788-C6FD7FC759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475A43-76A8-40C6-8AED-AA66C1B04029}" type="pres">
      <dgm:prSet presAssocID="{3F3DED1B-2828-4DD1-8D7C-C64119D20E91}" presName="hierRoot1" presStyleCnt="0"/>
      <dgm:spPr/>
    </dgm:pt>
    <dgm:pt modelId="{671A0087-830D-483C-82EA-C1072781BD57}" type="pres">
      <dgm:prSet presAssocID="{3F3DED1B-2828-4DD1-8D7C-C64119D20E91}" presName="composite" presStyleCnt="0"/>
      <dgm:spPr/>
    </dgm:pt>
    <dgm:pt modelId="{24B4738F-7BE4-426A-BA19-C24F0EBBFD91}" type="pres">
      <dgm:prSet presAssocID="{3F3DED1B-2828-4DD1-8D7C-C64119D20E91}" presName="background" presStyleLbl="node0" presStyleIdx="0" presStyleCnt="3"/>
      <dgm:spPr/>
    </dgm:pt>
    <dgm:pt modelId="{982F59C4-C24F-493D-B0A5-FB3E915ED612}" type="pres">
      <dgm:prSet presAssocID="{3F3DED1B-2828-4DD1-8D7C-C64119D20E91}" presName="text" presStyleLbl="fgAcc0" presStyleIdx="0" presStyleCnt="3">
        <dgm:presLayoutVars>
          <dgm:chPref val="3"/>
        </dgm:presLayoutVars>
      </dgm:prSet>
      <dgm:spPr/>
    </dgm:pt>
    <dgm:pt modelId="{23F68130-E53E-4770-B3DC-A56E460E3E0E}" type="pres">
      <dgm:prSet presAssocID="{3F3DED1B-2828-4DD1-8D7C-C64119D20E91}" presName="hierChild2" presStyleCnt="0"/>
      <dgm:spPr/>
    </dgm:pt>
    <dgm:pt modelId="{8D599681-10ED-4FC7-B4A2-7A082534ABD5}" type="pres">
      <dgm:prSet presAssocID="{534488BE-6146-4610-8B83-575D6D1DD8B6}" presName="hierRoot1" presStyleCnt="0"/>
      <dgm:spPr/>
    </dgm:pt>
    <dgm:pt modelId="{ADFF681C-F925-40F0-848A-AE36BEBD8BA5}" type="pres">
      <dgm:prSet presAssocID="{534488BE-6146-4610-8B83-575D6D1DD8B6}" presName="composite" presStyleCnt="0"/>
      <dgm:spPr/>
    </dgm:pt>
    <dgm:pt modelId="{64D05B50-7969-441E-A0B1-63C25FBA2788}" type="pres">
      <dgm:prSet presAssocID="{534488BE-6146-4610-8B83-575D6D1DD8B6}" presName="background" presStyleLbl="node0" presStyleIdx="1" presStyleCnt="3"/>
      <dgm:spPr/>
    </dgm:pt>
    <dgm:pt modelId="{0953E938-C0B3-4FC5-955B-6E97E90429C7}" type="pres">
      <dgm:prSet presAssocID="{534488BE-6146-4610-8B83-575D6D1DD8B6}" presName="text" presStyleLbl="fgAcc0" presStyleIdx="1" presStyleCnt="3">
        <dgm:presLayoutVars>
          <dgm:chPref val="3"/>
        </dgm:presLayoutVars>
      </dgm:prSet>
      <dgm:spPr/>
    </dgm:pt>
    <dgm:pt modelId="{342B611E-E102-419F-B4EB-6706ABA2EB01}" type="pres">
      <dgm:prSet presAssocID="{534488BE-6146-4610-8B83-575D6D1DD8B6}" presName="hierChild2" presStyleCnt="0"/>
      <dgm:spPr/>
    </dgm:pt>
    <dgm:pt modelId="{A3E70809-5350-42A4-8587-CC77D5C59A0C}" type="pres">
      <dgm:prSet presAssocID="{4551EE54-DC6B-42CB-9051-6BE47E0B3741}" presName="hierRoot1" presStyleCnt="0"/>
      <dgm:spPr/>
    </dgm:pt>
    <dgm:pt modelId="{30A8A86F-FC05-44D6-848B-EA0E593B39BA}" type="pres">
      <dgm:prSet presAssocID="{4551EE54-DC6B-42CB-9051-6BE47E0B3741}" presName="composite" presStyleCnt="0"/>
      <dgm:spPr/>
    </dgm:pt>
    <dgm:pt modelId="{6783EA9B-2F4A-4098-9A50-57C06022730E}" type="pres">
      <dgm:prSet presAssocID="{4551EE54-DC6B-42CB-9051-6BE47E0B3741}" presName="background" presStyleLbl="node0" presStyleIdx="2" presStyleCnt="3"/>
      <dgm:spPr/>
    </dgm:pt>
    <dgm:pt modelId="{A489F9AE-FE28-4890-B241-895F6F7A8D3B}" type="pres">
      <dgm:prSet presAssocID="{4551EE54-DC6B-42CB-9051-6BE47E0B3741}" presName="text" presStyleLbl="fgAcc0" presStyleIdx="2" presStyleCnt="3">
        <dgm:presLayoutVars>
          <dgm:chPref val="3"/>
        </dgm:presLayoutVars>
      </dgm:prSet>
      <dgm:spPr/>
    </dgm:pt>
    <dgm:pt modelId="{BCEFB5DD-19F4-4AA0-AFC3-3F33904361E7}" type="pres">
      <dgm:prSet presAssocID="{4551EE54-DC6B-42CB-9051-6BE47E0B3741}" presName="hierChild2" presStyleCnt="0"/>
      <dgm:spPr/>
    </dgm:pt>
  </dgm:ptLst>
  <dgm:cxnLst>
    <dgm:cxn modelId="{BF16030B-8C23-49FF-A042-809EFFC7925E}" type="presOf" srcId="{4551EE54-DC6B-42CB-9051-6BE47E0B3741}" destId="{A489F9AE-FE28-4890-B241-895F6F7A8D3B}" srcOrd="0" destOrd="0" presId="urn:microsoft.com/office/officeart/2005/8/layout/hierarchy1"/>
    <dgm:cxn modelId="{62ADAF6E-4161-40A4-9370-D399813548A3}" type="presOf" srcId="{534488BE-6146-4610-8B83-575D6D1DD8B6}" destId="{0953E938-C0B3-4FC5-955B-6E97E90429C7}" srcOrd="0" destOrd="0" presId="urn:microsoft.com/office/officeart/2005/8/layout/hierarchy1"/>
    <dgm:cxn modelId="{883AE0C2-057C-42E4-90C6-B3150196BE52}" srcId="{31027E46-371F-4D52-9788-C6FD7FC759CB}" destId="{4551EE54-DC6B-42CB-9051-6BE47E0B3741}" srcOrd="2" destOrd="0" parTransId="{0124E20A-D68C-46CB-AFEB-14256B138EDC}" sibTransId="{E218BB74-AB1D-4586-A630-FD8169678EF6}"/>
    <dgm:cxn modelId="{819537D0-9C4B-4F68-842A-8427309E5315}" type="presOf" srcId="{31027E46-371F-4D52-9788-C6FD7FC759CB}" destId="{C0DD7651-1A21-4DDA-B490-B3FD6FEAAED4}" srcOrd="0" destOrd="0" presId="urn:microsoft.com/office/officeart/2005/8/layout/hierarchy1"/>
    <dgm:cxn modelId="{DAD24FD1-629B-470E-A5B0-93F4FE00804E}" srcId="{31027E46-371F-4D52-9788-C6FD7FC759CB}" destId="{3F3DED1B-2828-4DD1-8D7C-C64119D20E91}" srcOrd="0" destOrd="0" parTransId="{AB24ABCB-563A-45E6-A31E-1AABED70CADA}" sibTransId="{ACC831DD-ADEA-44A8-B6ED-A71EBA7BA104}"/>
    <dgm:cxn modelId="{FE53F5D3-74FF-4D72-91C0-D91F1E328A54}" type="presOf" srcId="{3F3DED1B-2828-4DD1-8D7C-C64119D20E91}" destId="{982F59C4-C24F-493D-B0A5-FB3E915ED612}" srcOrd="0" destOrd="0" presId="urn:microsoft.com/office/officeart/2005/8/layout/hierarchy1"/>
    <dgm:cxn modelId="{F8D824FA-77A4-47C5-98E6-38DC4E2A6844}" srcId="{31027E46-371F-4D52-9788-C6FD7FC759CB}" destId="{534488BE-6146-4610-8B83-575D6D1DD8B6}" srcOrd="1" destOrd="0" parTransId="{EC45D34C-E1A4-48B6-8312-41181987F579}" sibTransId="{B73267CB-8145-47F2-895D-E8AD2978E67E}"/>
    <dgm:cxn modelId="{529164F9-7651-490C-AEC6-7A65CCA00E5B}" type="presParOf" srcId="{C0DD7651-1A21-4DDA-B490-B3FD6FEAAED4}" destId="{15475A43-76A8-40C6-8AED-AA66C1B04029}" srcOrd="0" destOrd="0" presId="urn:microsoft.com/office/officeart/2005/8/layout/hierarchy1"/>
    <dgm:cxn modelId="{AA72D45E-7D94-4FF7-B8A4-64FB24AEF579}" type="presParOf" srcId="{15475A43-76A8-40C6-8AED-AA66C1B04029}" destId="{671A0087-830D-483C-82EA-C1072781BD57}" srcOrd="0" destOrd="0" presId="urn:microsoft.com/office/officeart/2005/8/layout/hierarchy1"/>
    <dgm:cxn modelId="{4C756369-5D7C-4D13-BE45-D96E7AEA7D6A}" type="presParOf" srcId="{671A0087-830D-483C-82EA-C1072781BD57}" destId="{24B4738F-7BE4-426A-BA19-C24F0EBBFD91}" srcOrd="0" destOrd="0" presId="urn:microsoft.com/office/officeart/2005/8/layout/hierarchy1"/>
    <dgm:cxn modelId="{B1734245-A863-498B-98B2-FEF5C550DF24}" type="presParOf" srcId="{671A0087-830D-483C-82EA-C1072781BD57}" destId="{982F59C4-C24F-493D-B0A5-FB3E915ED612}" srcOrd="1" destOrd="0" presId="urn:microsoft.com/office/officeart/2005/8/layout/hierarchy1"/>
    <dgm:cxn modelId="{98E4B830-485D-4204-A4A0-82731635822F}" type="presParOf" srcId="{15475A43-76A8-40C6-8AED-AA66C1B04029}" destId="{23F68130-E53E-4770-B3DC-A56E460E3E0E}" srcOrd="1" destOrd="0" presId="urn:microsoft.com/office/officeart/2005/8/layout/hierarchy1"/>
    <dgm:cxn modelId="{C0FBD452-C590-4877-AF79-A18EA04AC7F7}" type="presParOf" srcId="{C0DD7651-1A21-4DDA-B490-B3FD6FEAAED4}" destId="{8D599681-10ED-4FC7-B4A2-7A082534ABD5}" srcOrd="1" destOrd="0" presId="urn:microsoft.com/office/officeart/2005/8/layout/hierarchy1"/>
    <dgm:cxn modelId="{F5B232EA-73A2-47C7-A20C-E59AD07286AF}" type="presParOf" srcId="{8D599681-10ED-4FC7-B4A2-7A082534ABD5}" destId="{ADFF681C-F925-40F0-848A-AE36BEBD8BA5}" srcOrd="0" destOrd="0" presId="urn:microsoft.com/office/officeart/2005/8/layout/hierarchy1"/>
    <dgm:cxn modelId="{E26D9DE6-7AD0-45C2-8E2F-10F38F086A0D}" type="presParOf" srcId="{ADFF681C-F925-40F0-848A-AE36BEBD8BA5}" destId="{64D05B50-7969-441E-A0B1-63C25FBA2788}" srcOrd="0" destOrd="0" presId="urn:microsoft.com/office/officeart/2005/8/layout/hierarchy1"/>
    <dgm:cxn modelId="{44C2A673-61E9-4B87-B0BD-21FEDBF931C3}" type="presParOf" srcId="{ADFF681C-F925-40F0-848A-AE36BEBD8BA5}" destId="{0953E938-C0B3-4FC5-955B-6E97E90429C7}" srcOrd="1" destOrd="0" presId="urn:microsoft.com/office/officeart/2005/8/layout/hierarchy1"/>
    <dgm:cxn modelId="{B7049B85-A3F9-42BB-AB7A-E09154A9F3EA}" type="presParOf" srcId="{8D599681-10ED-4FC7-B4A2-7A082534ABD5}" destId="{342B611E-E102-419F-B4EB-6706ABA2EB01}" srcOrd="1" destOrd="0" presId="urn:microsoft.com/office/officeart/2005/8/layout/hierarchy1"/>
    <dgm:cxn modelId="{7335D0E8-4912-4C85-913A-0E1C3D8B9B5B}" type="presParOf" srcId="{C0DD7651-1A21-4DDA-B490-B3FD6FEAAED4}" destId="{A3E70809-5350-42A4-8587-CC77D5C59A0C}" srcOrd="2" destOrd="0" presId="urn:microsoft.com/office/officeart/2005/8/layout/hierarchy1"/>
    <dgm:cxn modelId="{3722CCA7-6C30-4006-B0D3-5C8531CEBE20}" type="presParOf" srcId="{A3E70809-5350-42A4-8587-CC77D5C59A0C}" destId="{30A8A86F-FC05-44D6-848B-EA0E593B39BA}" srcOrd="0" destOrd="0" presId="urn:microsoft.com/office/officeart/2005/8/layout/hierarchy1"/>
    <dgm:cxn modelId="{C7C71058-1974-4DCF-B991-32252FA74632}" type="presParOf" srcId="{30A8A86F-FC05-44D6-848B-EA0E593B39BA}" destId="{6783EA9B-2F4A-4098-9A50-57C06022730E}" srcOrd="0" destOrd="0" presId="urn:microsoft.com/office/officeart/2005/8/layout/hierarchy1"/>
    <dgm:cxn modelId="{D443A7C2-BCB2-4570-AB9B-235019A6F70A}" type="presParOf" srcId="{30A8A86F-FC05-44D6-848B-EA0E593B39BA}" destId="{A489F9AE-FE28-4890-B241-895F6F7A8D3B}" srcOrd="1" destOrd="0" presId="urn:microsoft.com/office/officeart/2005/8/layout/hierarchy1"/>
    <dgm:cxn modelId="{3C5BE586-FF70-4650-B7CB-2A514CD3D6C0}" type="presParOf" srcId="{A3E70809-5350-42A4-8587-CC77D5C59A0C}" destId="{BCEFB5DD-19F4-4AA0-AFC3-3F33904361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91BA0-6AE2-4C3C-AE2E-58FB1ABFF379}">
      <dsp:nvSpPr>
        <dsp:cNvPr id="0" name=""/>
        <dsp:cNvSpPr/>
      </dsp:nvSpPr>
      <dsp:spPr>
        <a:xfrm>
          <a:off x="4926" y="1219208"/>
          <a:ext cx="2563761" cy="1503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7F686E-118C-4184-8CA0-38CD3C901F25}">
      <dsp:nvSpPr>
        <dsp:cNvPr id="0" name=""/>
        <dsp:cNvSpPr/>
      </dsp:nvSpPr>
      <dsp:spPr>
        <a:xfrm>
          <a:off x="160170" y="1366690"/>
          <a:ext cx="2563761" cy="150308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Verification of a Memory Controller interfaced with a DDR3 Memory Model </a:t>
          </a:r>
        </a:p>
      </dsp:txBody>
      <dsp:txXfrm>
        <a:off x="204194" y="1410714"/>
        <a:ext cx="2475713" cy="1415037"/>
      </dsp:txXfrm>
    </dsp:sp>
    <dsp:sp modelId="{5AA997C5-8F6C-4485-B582-EE4711B43497}">
      <dsp:nvSpPr>
        <dsp:cNvPr id="0" name=""/>
        <dsp:cNvSpPr/>
      </dsp:nvSpPr>
      <dsp:spPr>
        <a:xfrm>
          <a:off x="2879176" y="1219208"/>
          <a:ext cx="1397198" cy="1482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56912-38FF-49D5-8C57-BC4A0C294FB9}">
      <dsp:nvSpPr>
        <dsp:cNvPr id="0" name=""/>
        <dsp:cNvSpPr/>
      </dsp:nvSpPr>
      <dsp:spPr>
        <a:xfrm>
          <a:off x="3034420" y="1366690"/>
          <a:ext cx="1397198" cy="148223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 Oriented approach  </a:t>
          </a:r>
        </a:p>
      </dsp:txBody>
      <dsp:txXfrm>
        <a:off x="3075343" y="1407613"/>
        <a:ext cx="1315352" cy="1400389"/>
      </dsp:txXfrm>
    </dsp:sp>
    <dsp:sp modelId="{7DC5203E-0827-4A7C-82FB-000E2A8B8126}">
      <dsp:nvSpPr>
        <dsp:cNvPr id="0" name=""/>
        <dsp:cNvSpPr/>
      </dsp:nvSpPr>
      <dsp:spPr>
        <a:xfrm>
          <a:off x="4478189" y="1225667"/>
          <a:ext cx="1675422" cy="14868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6C8313-F51F-45EA-851D-ACB875FC558A}">
      <dsp:nvSpPr>
        <dsp:cNvPr id="0" name=""/>
        <dsp:cNvSpPr/>
      </dsp:nvSpPr>
      <dsp:spPr>
        <a:xfrm>
          <a:off x="4633433" y="1373149"/>
          <a:ext cx="1675422" cy="148687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Verification Environment</a:t>
          </a:r>
        </a:p>
      </dsp:txBody>
      <dsp:txXfrm>
        <a:off x="4676982" y="1416698"/>
        <a:ext cx="1588324" cy="1399778"/>
      </dsp:txXfrm>
    </dsp:sp>
    <dsp:sp modelId="{EC9F05F2-C9D9-4C7D-AA96-42DBEE80CEB4}">
      <dsp:nvSpPr>
        <dsp:cNvPr id="0" name=""/>
        <dsp:cNvSpPr/>
      </dsp:nvSpPr>
      <dsp:spPr>
        <a:xfrm>
          <a:off x="6586621" y="1207541"/>
          <a:ext cx="1917752" cy="1507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F4474-003D-4C51-B599-E68E513D6A56}">
      <dsp:nvSpPr>
        <dsp:cNvPr id="0" name=""/>
        <dsp:cNvSpPr/>
      </dsp:nvSpPr>
      <dsp:spPr>
        <a:xfrm>
          <a:off x="6741865" y="1355023"/>
          <a:ext cx="1917752" cy="1507583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SystemVerilog</a:t>
          </a:r>
          <a:r>
            <a:rPr lang="en-US" sz="2000" kern="1200" dirty="0"/>
            <a:t> Assertions</a:t>
          </a:r>
        </a:p>
      </dsp:txBody>
      <dsp:txXfrm>
        <a:off x="6786021" y="1399179"/>
        <a:ext cx="1829440" cy="1419271"/>
      </dsp:txXfrm>
    </dsp:sp>
    <dsp:sp modelId="{B7B90F68-CF54-43E0-A90B-7F79193F39AA}">
      <dsp:nvSpPr>
        <dsp:cNvPr id="0" name=""/>
        <dsp:cNvSpPr/>
      </dsp:nvSpPr>
      <dsp:spPr>
        <a:xfrm>
          <a:off x="8801016" y="1219208"/>
          <a:ext cx="1566636" cy="147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DA427-62A2-4439-A7A4-9CF8103BD9A8}">
      <dsp:nvSpPr>
        <dsp:cNvPr id="0" name=""/>
        <dsp:cNvSpPr/>
      </dsp:nvSpPr>
      <dsp:spPr>
        <a:xfrm>
          <a:off x="8956260" y="1366690"/>
          <a:ext cx="1566636" cy="147495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Emulation of DDR3 Memory Controller</a:t>
          </a:r>
        </a:p>
      </dsp:txBody>
      <dsp:txXfrm>
        <a:off x="8999460" y="1409890"/>
        <a:ext cx="1480236" cy="13885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4738F-7BE4-426A-BA19-C24F0EBBFD91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2F59C4-C24F-493D-B0A5-FB3E915ED612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Protocol verification</a:t>
          </a:r>
        </a:p>
      </dsp:txBody>
      <dsp:txXfrm>
        <a:off x="350877" y="1380951"/>
        <a:ext cx="2604477" cy="1617116"/>
      </dsp:txXfrm>
    </dsp:sp>
    <dsp:sp modelId="{64D05B50-7969-441E-A0B1-63C25FBA2788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53E938-C0B3-4FC5-955B-6E97E90429C7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Timing parameters </a:t>
          </a:r>
        </a:p>
      </dsp:txBody>
      <dsp:txXfrm>
        <a:off x="3657110" y="1380951"/>
        <a:ext cx="2604477" cy="1617116"/>
      </dsp:txXfrm>
    </dsp:sp>
    <dsp:sp modelId="{6783EA9B-2F4A-4098-9A50-57C06022730E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89F9AE-FE28-4890-B241-895F6F7A8D3B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Emulation in TBX Mode</a:t>
          </a:r>
        </a:p>
      </dsp:txBody>
      <dsp:txXfrm>
        <a:off x="6963344" y="1380951"/>
        <a:ext cx="2604477" cy="1617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3694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26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50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0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081D4-DEC7-4E82-AB97-73678B567D0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F55D41-1284-459C-9C2E-3A1077FF0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bench.in/" TargetMode="External"/><Relationship Id="rId2" Type="http://schemas.openxmlformats.org/officeDocument/2006/relationships/hyperlink" Target="http://www.verificationguide.com/p/systemverilog-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050E-C5F1-4E84-AC20-8FBE5BFFD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0757"/>
            <a:ext cx="9519138" cy="1090246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latin typeface="+mn-lt"/>
                <a:cs typeface="Times New Roman" panose="02020603050405020304" pitchFamily="18" charset="0"/>
              </a:rPr>
              <a:t>ECE 571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A448A-7713-455D-9AE4-05A6589F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5749"/>
            <a:ext cx="9144000" cy="4051495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Design Verification of DDR3 Memory Controller </a:t>
            </a:r>
          </a:p>
          <a:p>
            <a:endParaRPr lang="en-US" sz="46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</a:pPr>
            <a:r>
              <a:rPr lang="en-US" sz="4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						</a:t>
            </a:r>
            <a:r>
              <a:rPr lang="en-US" sz="34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Ajna</a:t>
            </a: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Bindu R </a:t>
            </a:r>
          </a:p>
          <a:p>
            <a:pPr algn="r">
              <a:lnSpc>
                <a:spcPct val="120000"/>
              </a:lnSpc>
            </a:pP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                                   Jyothsna K</a:t>
            </a:r>
          </a:p>
          <a:p>
            <a:pPr algn="r">
              <a:lnSpc>
                <a:spcPct val="120000"/>
              </a:lnSpc>
            </a:pP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   				</a:t>
            </a:r>
            <a:r>
              <a:rPr lang="en-US" sz="34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Rithvik</a:t>
            </a: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M B</a:t>
            </a:r>
          </a:p>
          <a:p>
            <a:pPr algn="r">
              <a:lnSpc>
                <a:spcPct val="120000"/>
              </a:lnSpc>
            </a:pP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				             </a:t>
            </a:r>
            <a:r>
              <a:rPr lang="en-US" sz="34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Vadiraja</a:t>
            </a:r>
            <a:r>
              <a:rPr lang="en-US" sz="34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M N</a:t>
            </a:r>
          </a:p>
          <a:p>
            <a:pPr algn="r">
              <a:lnSpc>
                <a:spcPct val="120000"/>
              </a:lnSpc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195640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35E2-7892-46B9-93CA-A0279EA2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44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F4BA-28E7-403D-B3F6-43EAD8FA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367307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Results: Effective testcases- improved functional coverage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Efficient usage of System Verilog constructs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Bottlenecks: 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Implementation of interfaces between DUT &amp; 			 Testbench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Emulating the DUT</a:t>
            </a:r>
          </a:p>
        </p:txBody>
      </p:sp>
    </p:spTree>
    <p:extLst>
      <p:ext uri="{BB962C8B-B14F-4D97-AF65-F5344CB8AC3E}">
        <p14:creationId xmlns:p14="http://schemas.microsoft.com/office/powerpoint/2010/main" val="89074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617A-CB0C-4A11-BFD4-084499E4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A2F1-FC92-4637-AC22-943071C7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1GB Automotive DDR3L SDRAM Micron datasheet</a:t>
            </a:r>
          </a:p>
          <a:p>
            <a:r>
              <a:rPr lang="en-US" sz="2400" dirty="0">
                <a:cs typeface="Times New Roman" panose="02020603050405020304" pitchFamily="18" charset="0"/>
                <a:hlinkClick r:id="rId2"/>
              </a:rPr>
              <a:t>http://www.verificationguide.com/p/systemverilog-tutorial.html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  <a:hlinkClick r:id="rId3"/>
              </a:rPr>
              <a:t>http://www.testbench.in/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Emulation: PSU </a:t>
            </a:r>
            <a:r>
              <a:rPr lang="en-US" sz="2400" dirty="0" err="1">
                <a:cs typeface="Times New Roman" panose="02020603050405020304" pitchFamily="18" charset="0"/>
              </a:rPr>
              <a:t>Veloce</a:t>
            </a:r>
            <a:r>
              <a:rPr lang="en-US" sz="2400" dirty="0">
                <a:cs typeface="Times New Roman" panose="02020603050405020304" pitchFamily="18" charset="0"/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3008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4D517-C47A-48FC-99AC-DF8C8E94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12874"/>
            <a:ext cx="10197494" cy="10410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           INTRODUCTION</a:t>
            </a: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2B3FA16F-F5BD-4E79-8123-A7DEBEBFA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84495"/>
              </p:ext>
            </p:extLst>
          </p:nvPr>
        </p:nvGraphicFramePr>
        <p:xfrm>
          <a:off x="956603" y="1948543"/>
          <a:ext cx="1052782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7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9F4444CE-BC8D-4D61-B303-4C05614E6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73772B81-181F-48B7-8826-4D9686D15DF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2205F6E-03C6-4E92-877C-E2482F6599A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C0B7A-5AE0-47D6-8461-B8278223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815975"/>
            <a:ext cx="10197494" cy="12660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			      		 PROJECT GOALS</a:t>
            </a:r>
          </a:p>
        </p:txBody>
      </p: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A77F2CCA-3741-46E2-9091-7EA724C0E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1621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D473-17CE-48F9-B19C-BCC1859E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VERIFICATION ENVIRONMENT 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284F-9D95-4ADF-A402-BFE45943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374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1026" name="Picture 2" descr="https://3.bp.blogspot.com/-645WU4_0SR8/Wh7cAN92loI/AAAAAAAABPQ/tuLCBolgBS4z3dARFjGgUGHDp96YcVSYgCEwYBhgL/s1600/sv_simple_tb_with_scb.png">
            <a:extLst>
              <a:ext uri="{FF2B5EF4-FFF2-40B4-BE49-F238E27FC236}">
                <a16:creationId xmlns:a16="http://schemas.microsoft.com/office/drawing/2014/main" id="{77B06A59-802D-430E-825B-F50974DFF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8" y="1981199"/>
            <a:ext cx="6578186" cy="37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3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80B86A7-A1EC-475B-9166-88902B033A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C2C29CB1-9F74-4879-A6AF-AEA67B6F1F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7E2C7115-5336-410C-AD71-0F0952A2E5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143E9-1FB5-42C5-B4DE-0152402D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		 VERIFICATION STRATEGY</a:t>
            </a:r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6C5AE9D9-4B64-4639-B4B4-D6C41DD9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609601"/>
            <a:ext cx="8596668" cy="5431762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Directed Testcases     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Reset – Garbage Data 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Verify single write and read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Overwrite data on the same address and read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Write to same row, different column and read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Write to different row, same bank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Write to consecutive rows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Single write to every bank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Generated random testcases</a:t>
            </a:r>
          </a:p>
          <a:p>
            <a:pPr lvl="3" indent="-342900">
              <a:buFont typeface="Wingdings" panose="05000000000000000000" pitchFamily="2" charset="2"/>
              <a:buChar char="q"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		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CC11-3691-4F65-BEDC-4EF1055E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    VERIFICATION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3D5C-0C14-4847-9A85-C2FDFEC6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3391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Assertions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Concurrent Assertions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Write Assertions: Verified the timing parameters 								T_RCD,T_WL, T_RC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Read Assertions: Verified the timing parameters                       				         T_CL,T_RP</a:t>
            </a:r>
          </a:p>
          <a:p>
            <a:pPr marL="514350" indent="-457200"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Immediate assertions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5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DBAE-7C61-4546-B693-30056A8D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6658"/>
          </a:xfrm>
        </p:spPr>
        <p:txBody>
          <a:bodyPr>
            <a:normAutofit/>
          </a:bodyPr>
          <a:lstStyle/>
          <a:p>
            <a:r>
              <a:rPr lang="en-US" sz="4000" dirty="0"/>
              <a:t>             VERIFICATION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73A-61EA-408A-85C2-B05182F0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9029374" cy="4642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INPUT COVERAGE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check the tested and untested portion of the design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Coverage model is defined using </a:t>
            </a:r>
            <a:r>
              <a:rPr lang="en-US" sz="2400" dirty="0" err="1"/>
              <a:t>covergroup</a:t>
            </a:r>
            <a:r>
              <a:rPr lang="en-US" sz="2400" dirty="0"/>
              <a:t> construct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Implemented for signals at interface and top level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 FUNCTIONAL COVERAGE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Implemented to verify the state transitions of FSM (DUT)</a:t>
            </a: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30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5E2D-D9F9-4391-98EB-304A4B2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                       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53E-ABE3-4AF4-8F9D-A2551AB2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597"/>
            <a:ext cx="8596668" cy="4254765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Implemented Emulation on </a:t>
            </a:r>
            <a:r>
              <a:rPr lang="en-US" sz="2400" dirty="0" err="1">
                <a:cs typeface="Times New Roman" panose="02020603050405020304" pitchFamily="18" charset="0"/>
              </a:rPr>
              <a:t>Veloce</a:t>
            </a:r>
            <a:r>
              <a:rPr lang="en-US" sz="2400" dirty="0">
                <a:cs typeface="Times New Roman" panose="02020603050405020304" pitchFamily="18" charset="0"/>
              </a:rPr>
              <a:t> using TBX Mode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2FC806-028F-4937-971B-D5956DDDA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64" y="2536092"/>
            <a:ext cx="8011038" cy="379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6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43C5-4F9D-4859-8584-110254E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				          STATISTICS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0F3CB37-AA9D-46A8-8F46-B09FE6DB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02" y="1744394"/>
            <a:ext cx="8723744" cy="3967089"/>
          </a:xfrm>
        </p:spPr>
      </p:pic>
    </p:spTree>
    <p:extLst>
      <p:ext uri="{BB962C8B-B14F-4D97-AF65-F5344CB8AC3E}">
        <p14:creationId xmlns:p14="http://schemas.microsoft.com/office/powerpoint/2010/main" val="275270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550</TotalTime>
  <Words>223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ECE 571 Final Project </vt:lpstr>
      <vt:lpstr>                      INTRODUCTION</vt:lpstr>
      <vt:lpstr>            PROJECT GOALS</vt:lpstr>
      <vt:lpstr>          VERIFICATION ENVIRONMENT    </vt:lpstr>
      <vt:lpstr>              VERIFICATION STRATEGY</vt:lpstr>
      <vt:lpstr>               VERIFICATION STRATEGY </vt:lpstr>
      <vt:lpstr>             VERIFICATION STRATEGY</vt:lpstr>
      <vt:lpstr>                        EMULATION</vt:lpstr>
      <vt:lpstr>              STATISTICS</vt:lpstr>
      <vt:lpstr>                    CONCLUSION</vt:lpstr>
      <vt:lpstr>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571 Final Project </dc:title>
  <dc:creator>Jyothsna Sree Kamati</dc:creator>
  <cp:lastModifiedBy>Jyothsna Sree Kamati</cp:lastModifiedBy>
  <cp:revision>58</cp:revision>
  <dcterms:created xsi:type="dcterms:W3CDTF">2018-03-12T00:06:14Z</dcterms:created>
  <dcterms:modified xsi:type="dcterms:W3CDTF">2018-03-17T23:59:14Z</dcterms:modified>
</cp:coreProperties>
</file>