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6591-AB3A-4248-905C-BA0E988B4D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251A-472B-4AB4-95B4-B734A6D9E9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wallpapercave.com/wp/wp8661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0"/>
            <a:ext cx="8062664" cy="2276872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</a:rPr>
              <a:t>Python</a:t>
            </a: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6400800" cy="1584176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</a:rPr>
              <a:t>Coding</a:t>
            </a:r>
            <a:endParaRPr lang="en-US" sz="9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allpapercave.com/wp/wp8661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The End</a:t>
            </a:r>
            <a:br>
              <a:rPr lang="en-US" sz="8800" dirty="0" smtClean="0">
                <a:solidFill>
                  <a:srgbClr val="FF0000"/>
                </a:solidFill>
              </a:rPr>
            </a:br>
            <a:r>
              <a:rPr lang="en-US" sz="8800" dirty="0" smtClean="0">
                <a:solidFill>
                  <a:srgbClr val="FF0000"/>
                </a:solidFill>
              </a:rPr>
              <a:t>Thank You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wallpapercave.com/wp/wp8661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1.    Sign up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Hub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92896"/>
            <a:ext cx="8162314" cy="404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1340768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Click this link= </a:t>
            </a:r>
            <a:r>
              <a:rPr lang="en-US" sz="4400" dirty="0" smtClean="0">
                <a:solidFill>
                  <a:srgbClr val="FF0000"/>
                </a:solidFill>
              </a:rPr>
              <a:t>https://github.com/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wallpapercave.com/wp/wp8661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2. Click </a:t>
            </a:r>
            <a:r>
              <a:rPr lang="en-US" dirty="0" smtClean="0">
                <a:solidFill>
                  <a:srgbClr val="FF0000"/>
                </a:solidFill>
              </a:rPr>
              <a:t>Search or jump to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Then choose </a:t>
            </a:r>
            <a:r>
              <a:rPr lang="en-US" dirty="0" err="1" smtClean="0">
                <a:solidFill>
                  <a:srgbClr val="FF0000"/>
                </a:solidFill>
              </a:rPr>
              <a:t>Barnsley</a:t>
            </a:r>
            <a:r>
              <a:rPr lang="en-US" dirty="0" smtClean="0">
                <a:solidFill>
                  <a:srgbClr val="FF0000"/>
                </a:solidFill>
              </a:rPr>
              <a:t>-Fern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24944"/>
            <a:ext cx="8444433" cy="3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wallpapercave.com/wp/wp8661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3. Click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rgbClr val="FFFF00"/>
                </a:solidFill>
              </a:rPr>
              <a:t> (the green button)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Then </a:t>
            </a:r>
            <a:r>
              <a:rPr lang="en-US" dirty="0" smtClean="0">
                <a:solidFill>
                  <a:srgbClr val="FF0000"/>
                </a:solidFill>
              </a:rPr>
              <a:t>copy the link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833641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wallpapercave.com/wp/wp8661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4. Go to the </a:t>
            </a:r>
            <a:r>
              <a:rPr lang="en-US" dirty="0" smtClean="0">
                <a:solidFill>
                  <a:srgbClr val="FF0000"/>
                </a:solidFill>
              </a:rPr>
              <a:t>start button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Choose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Bash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00808"/>
            <a:ext cx="5443314" cy="97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708920"/>
            <a:ext cx="5596136" cy="398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allpapercave.com/wp/wp8661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5. Type=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clone (paste the link)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Press Enter(keyboard)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40768"/>
            <a:ext cx="768889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wallpapercave.com/wp/wp8661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6. Type </a:t>
            </a:r>
            <a:r>
              <a:rPr lang="en-US" dirty="0" err="1" smtClean="0">
                <a:solidFill>
                  <a:srgbClr val="FFFF00"/>
                </a:solidFill>
              </a:rPr>
              <a:t>pwd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Then press Enter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6792"/>
            <a:ext cx="7384464" cy="31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allpapercave.com/wp/wp8661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7.Type </a:t>
            </a:r>
            <a:r>
              <a:rPr lang="en-US" sz="3200" dirty="0" err="1" smtClean="0">
                <a:solidFill>
                  <a:srgbClr val="FFFF00"/>
                </a:solidFill>
              </a:rPr>
              <a:t>ls</a:t>
            </a:r>
            <a:r>
              <a:rPr lang="en-US" sz="3200" dirty="0" smtClean="0">
                <a:solidFill>
                  <a:srgbClr val="FFFF00"/>
                </a:solidFill>
              </a:rPr>
              <a:t/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3200" dirty="0" smtClean="0">
                <a:solidFill>
                  <a:srgbClr val="FFFF00"/>
                </a:solidFill>
              </a:rPr>
              <a:t>Press Enter</a:t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3200" dirty="0" err="1" smtClean="0">
                <a:solidFill>
                  <a:srgbClr val="FFFF00"/>
                </a:solidFill>
              </a:rPr>
              <a:t>Barnsley</a:t>
            </a:r>
            <a:r>
              <a:rPr lang="en-US" sz="3200" dirty="0" smtClean="0">
                <a:solidFill>
                  <a:srgbClr val="FFFF00"/>
                </a:solidFill>
              </a:rPr>
              <a:t>-Fern  is already inside this Users file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28800"/>
            <a:ext cx="6087232" cy="390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1560" y="5517232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8.Click Window Explorer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5896173"/>
            <a:ext cx="5200990" cy="96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wallpapercave.com/wp/wp8661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373616" cy="169168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Click This PC, then click Local Disk </a:t>
            </a:r>
            <a:r>
              <a:rPr lang="en-US" sz="2800" dirty="0" err="1" smtClean="0">
                <a:solidFill>
                  <a:srgbClr val="FFFF00"/>
                </a:solidFill>
              </a:rPr>
              <a:t>C,then</a:t>
            </a:r>
            <a:r>
              <a:rPr lang="en-US" sz="2800" dirty="0" smtClean="0">
                <a:solidFill>
                  <a:srgbClr val="FFFF00"/>
                </a:solidFill>
              </a:rPr>
              <a:t> click Users file, find frank and you will see </a:t>
            </a:r>
            <a:r>
              <a:rPr lang="en-US" sz="2800" dirty="0" err="1" smtClean="0">
                <a:solidFill>
                  <a:srgbClr val="FFFF00"/>
                </a:solidFill>
              </a:rPr>
              <a:t>Barnsley</a:t>
            </a:r>
            <a:r>
              <a:rPr lang="en-US" sz="2800" dirty="0" smtClean="0">
                <a:solidFill>
                  <a:srgbClr val="FFFF00"/>
                </a:solidFill>
              </a:rPr>
              <a:t>-Fern in the file.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68760"/>
            <a:ext cx="863808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85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</vt:lpstr>
      <vt:lpstr>1.    Sign up Git Hub</vt:lpstr>
      <vt:lpstr>2. Click Search or jump to  Then choose Barnsley-Fern</vt:lpstr>
      <vt:lpstr>3. Click Code (the green button) Then copy the link </vt:lpstr>
      <vt:lpstr>4. Go to the start button Choose Git Bash</vt:lpstr>
      <vt:lpstr>5. Type= git clone (paste the link) Press Enter(keyboard)</vt:lpstr>
      <vt:lpstr>6. Type pwd Then press Enter</vt:lpstr>
      <vt:lpstr>7.Type ls Press Enter Barnsley-Fern  is already inside this Users file</vt:lpstr>
      <vt:lpstr>Click This PC, then click Local Disk C,then click Users file, find frank and you will see Barnsley-Fern in the file.</vt:lpstr>
      <vt:lpstr>The End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frankie_chuah_1999@yahoo.com</dc:creator>
  <cp:lastModifiedBy>frankie_chuah_1999@yahoo.com</cp:lastModifiedBy>
  <cp:revision>6</cp:revision>
  <dcterms:created xsi:type="dcterms:W3CDTF">2022-09-06T04:19:07Z</dcterms:created>
  <dcterms:modified xsi:type="dcterms:W3CDTF">2022-09-06T05:12:54Z</dcterms:modified>
</cp:coreProperties>
</file>