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84887-BE72-42BF-B329-9BCE6EBD901C}" type="datetimeFigureOut">
              <a:rPr lang="es-PE" smtClean="0"/>
              <a:t>25/07/2021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F5D8-7F91-4257-91C0-34A6159D8F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720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4825E-6A29-4BC7-BF77-4E9B31CB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9A43F-3D45-428E-82FA-A3399DEF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6F909-F544-446D-9FAC-2D663478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DF3-5944-47B7-A1FC-787C16FD077D}" type="datetime1">
              <a:rPr lang="es-PE" smtClean="0"/>
              <a:t>25/07/2021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46AFE5-92CD-4CE0-878D-A44A3C80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D17496-69B9-4EC9-887F-CBDE4960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1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6C2C2-1390-4551-9F5D-5291CFB4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3921AB-5C6F-4ECA-9614-269786C31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333B7C-BBCA-4E74-B777-2F04FAEA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4255-FC2A-4C8B-B190-6408832140DB}" type="datetime1">
              <a:rPr lang="es-PE" smtClean="0"/>
              <a:t>25/07/2021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B6983A-89A6-4242-8AD5-1FF312A3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0AF8F-1155-4C10-BA69-72B65CF5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80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BF651B-5072-4A91-99B5-6DF789EA4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83FDB5-576E-4BDF-85C5-B1151A5B5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427F6-3391-4F5E-8D4F-DFE1B324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8D12-D07A-4E47-AD0D-F2AF419204D9}" type="datetime1">
              <a:rPr lang="es-PE" smtClean="0"/>
              <a:t>25/07/2021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6D1B0-2BFF-493B-A123-E4FF506F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90CE9-1C3F-4D70-A837-7AF54EC1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892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6DB0-AFB9-4E7B-8ECB-A8150B55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1F8ED8-AF37-4DA9-A8B6-B580C9C0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93A5-55C4-42FC-8DCD-8FD7E11D53ED}" type="datetime1">
              <a:rPr lang="es-PE" smtClean="0"/>
              <a:t>25/07/2021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974C32-31BB-42D6-88AF-57608091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16B40E-41B8-474E-BC23-277799BC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286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413ADCD-DA24-4C90-B29B-D1D057624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320920C-0F50-49D6-A7FF-17618A76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91C7B27-AD97-46FC-BD12-67E45F2C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50BF-4444-4321-B05F-3AD8C97A9AB9}" type="datetime1">
              <a:rPr lang="es-PE" smtClean="0"/>
              <a:t>25/07/2021</a:t>
            </a:fld>
            <a:endParaRPr lang="es-PE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B0054884-A1C9-4F09-A58A-CCDFE0AD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3D7FE60B-6131-4816-AA88-6BEEF1A2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62609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ACBDE-293F-4C8F-9642-D6FB1769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13036E-7290-4987-AAA3-2CDBE1FA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68C6-4F77-44CC-B52A-BB6468891FE4}" type="datetime1">
              <a:rPr lang="es-PE" smtClean="0"/>
              <a:t>25/07/2021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FC1B6E-E155-475F-A4C3-8946859C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3034E5-140B-4E5D-8C97-C8A43E05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442D5B9-D0CA-406C-A658-3AB199A2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617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BD135-A909-48AD-BAF9-6DB43C4E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2008C-15CB-44CA-86E4-5025EBD60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E44419-7277-4C6E-AA6D-536FABD7E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485C8C-8C50-4240-9398-0B2802DB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17FF-2EAA-4EE5-9F7A-E14F96A020E7}" type="datetime1">
              <a:rPr lang="es-PE" smtClean="0"/>
              <a:t>25/07/2021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87C12D-ADC3-40D5-95B4-7DEA04D0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89A45-5683-4BFF-973B-9D1C53F9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577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940B5-ACB4-4D42-8C56-E0A5FB29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F406B-DE86-45C8-A86A-10BA9DE13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6135BF-AA5E-4580-8A5A-43B5E414E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951044-BE9E-4D9E-B975-7554BB4AA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047553-9E5F-4FB4-8E1F-80D80C7BA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185E9B-598C-421D-98C4-40FF7FF8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FB13-5414-41B4-9930-191A3682FB1D}" type="datetime1">
              <a:rPr lang="es-PE" smtClean="0"/>
              <a:t>25/07/2021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F804E4-BD95-4283-A120-6025AF83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2F3768-0C7F-4F3C-9201-3CD2C19C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502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AC7A5-4EE9-40B9-9601-CA6A917F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26A4B0-9A3B-4C43-9B7C-581AD1E5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B83F-F15E-4892-BB31-61CF55325EDA}" type="datetime1">
              <a:rPr lang="es-PE" smtClean="0"/>
              <a:t>25/07/2021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FAA265-F5ED-4DCF-B5BE-BA50FE81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E16E60-A066-4655-9C01-B40084FE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58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48E6C4-7746-46F5-A3D0-9CF49B96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FED-3DBE-4783-A16A-A0B0AEF34B32}" type="datetime1">
              <a:rPr lang="es-PE" smtClean="0"/>
              <a:t>25/07/2021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8E5FEE-D8E2-4565-8D9D-08510D33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6ED2F1-9F72-417A-8F21-604BDC34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16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6906F-45B5-4EBE-A4DF-91851D8E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43C71-C383-4725-9086-568B206B8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DC2C24-CA82-44D0-BDE6-FFA7BCBD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D799DC-D1FC-45AC-A33B-50736585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3008-6DE8-4A23-AE9D-AF0C1755639B}" type="datetime1">
              <a:rPr lang="es-PE" smtClean="0"/>
              <a:t>25/07/2021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7F5958-F90E-4830-99D2-94B0CE7F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3C6E97-B65E-47BE-B53A-BBDFDB98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560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686FE-6318-4536-85E9-A96F8BAD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A061E5-8731-4D29-9234-AA774B47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D546DA-B74C-41F7-A548-1E8F83C8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11C0EA-6063-4AE6-A540-1147CF7C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016B-062C-4972-A722-A54B9947A020}" type="datetime1">
              <a:rPr lang="es-PE" smtClean="0"/>
              <a:t>25/07/2021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938A95-B147-40D2-921E-DAED5ABA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3A23D5-64E9-4469-8202-7FE4D8D2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07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9369E4-A889-465E-9986-C9D93173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109FA-D183-467B-92E2-0A2E67CC4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3D22CC-2C5D-42AE-86FC-D08C39B93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519D-2E4F-485A-A5E2-EC2A1460BB18}" type="datetime1">
              <a:rPr lang="es-PE" smtClean="0"/>
              <a:t>25/07/2021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FE651-B15F-4D4B-91CA-C51C06FCA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9CEAE-1F9F-4314-91E5-5620B07B9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928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upo 90">
            <a:extLst>
              <a:ext uri="{FF2B5EF4-FFF2-40B4-BE49-F238E27FC236}">
                <a16:creationId xmlns:a16="http://schemas.microsoft.com/office/drawing/2014/main" id="{CEA5EF5E-31E1-40B5-8DA9-230C1E5C8E41}"/>
              </a:ext>
            </a:extLst>
          </p:cNvPr>
          <p:cNvGrpSpPr/>
          <p:nvPr/>
        </p:nvGrpSpPr>
        <p:grpSpPr>
          <a:xfrm>
            <a:off x="1670180" y="83976"/>
            <a:ext cx="9647853" cy="6662057"/>
            <a:chOff x="1670180" y="83976"/>
            <a:chExt cx="9647853" cy="6662057"/>
          </a:xfrm>
        </p:grpSpPr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90BC233D-357B-4342-B680-4392C09725D8}"/>
                </a:ext>
              </a:extLst>
            </p:cNvPr>
            <p:cNvGrpSpPr/>
            <p:nvPr/>
          </p:nvGrpSpPr>
          <p:grpSpPr>
            <a:xfrm>
              <a:off x="2799188" y="572276"/>
              <a:ext cx="6562531" cy="5560908"/>
              <a:chOff x="681139" y="562946"/>
              <a:chExt cx="6562531" cy="5560908"/>
            </a:xfrm>
          </p:grpSpPr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5F69F98-55A3-48A9-B7AB-2E9F6D32A390}"/>
                  </a:ext>
                </a:extLst>
              </p:cNvPr>
              <p:cNvSpPr txBox="1"/>
              <p:nvPr/>
            </p:nvSpPr>
            <p:spPr>
              <a:xfrm>
                <a:off x="681139" y="3153739"/>
                <a:ext cx="1101008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US" sz="1400" b="1" dirty="0"/>
                  <a:t>Project Folder</a:t>
                </a: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42415C44-F32A-4876-B104-9B56BFFA6DE5}"/>
                  </a:ext>
                </a:extLst>
              </p:cNvPr>
              <p:cNvGrpSpPr/>
              <p:nvPr/>
            </p:nvGrpSpPr>
            <p:grpSpPr>
              <a:xfrm>
                <a:off x="2503718" y="562946"/>
                <a:ext cx="4739952" cy="5560908"/>
                <a:chOff x="2503718" y="562946"/>
                <a:chExt cx="4739952" cy="5560908"/>
              </a:xfrm>
            </p:grpSpPr>
            <p:grpSp>
              <p:nvGrpSpPr>
                <p:cNvPr id="58" name="Grupo 57">
                  <a:extLst>
                    <a:ext uri="{FF2B5EF4-FFF2-40B4-BE49-F238E27FC236}">
                      <a16:creationId xmlns:a16="http://schemas.microsoft.com/office/drawing/2014/main" id="{A16323A0-A338-491A-AC18-87F99ECDE47C}"/>
                    </a:ext>
                  </a:extLst>
                </p:cNvPr>
                <p:cNvGrpSpPr/>
                <p:nvPr/>
              </p:nvGrpSpPr>
              <p:grpSpPr>
                <a:xfrm>
                  <a:off x="2503718" y="562946"/>
                  <a:ext cx="4739952" cy="4864232"/>
                  <a:chOff x="2503718" y="562946"/>
                  <a:chExt cx="4739952" cy="4864232"/>
                </a:xfrm>
              </p:grpSpPr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AB6591B6-6FB8-4E09-B031-394C46988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718" y="562946"/>
                    <a:ext cx="1863012" cy="30777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US" sz="1400" dirty="0"/>
                      <a:t>01_administration</a:t>
                    </a:r>
                  </a:p>
                </p:txBody>
              </p:sp>
              <p:sp>
                <p:nvSpPr>
                  <p:cNvPr id="10" name="CuadroTexto 9">
                    <a:extLst>
                      <a:ext uri="{FF2B5EF4-FFF2-40B4-BE49-F238E27FC236}">
                        <a16:creationId xmlns:a16="http://schemas.microsoft.com/office/drawing/2014/main" id="{39B7A338-C537-4596-A731-8BCC66E4C005}"/>
                      </a:ext>
                    </a:extLst>
                  </p:cNvPr>
                  <p:cNvSpPr txBox="1"/>
                  <p:nvPr/>
                </p:nvSpPr>
                <p:spPr>
                  <a:xfrm>
                    <a:off x="2509937" y="4898567"/>
                    <a:ext cx="1863012" cy="30777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US" sz="1400" dirty="0"/>
                      <a:t>04_dissemination</a:t>
                    </a:r>
                  </a:p>
                </p:txBody>
              </p:sp>
              <p:grpSp>
                <p:nvGrpSpPr>
                  <p:cNvPr id="21" name="Grupo 20">
                    <a:extLst>
                      <a:ext uri="{FF2B5EF4-FFF2-40B4-BE49-F238E27FC236}">
                        <a16:creationId xmlns:a16="http://schemas.microsoft.com/office/drawing/2014/main" id="{595F1A7E-49B2-4B71-8E1E-72C4983A2F2F}"/>
                      </a:ext>
                    </a:extLst>
                  </p:cNvPr>
                  <p:cNvGrpSpPr/>
                  <p:nvPr/>
                </p:nvGrpSpPr>
                <p:grpSpPr>
                  <a:xfrm>
                    <a:off x="5377550" y="4743066"/>
                    <a:ext cx="1866120" cy="684112"/>
                    <a:chOff x="4674641" y="1539556"/>
                    <a:chExt cx="1866120" cy="684112"/>
                  </a:xfrm>
                </p:grpSpPr>
                <p:sp>
                  <p:nvSpPr>
                    <p:cNvPr id="22" name="CuadroTexto 21">
                      <a:extLst>
                        <a:ext uri="{FF2B5EF4-FFF2-40B4-BE49-F238E27FC236}">
                          <a16:creationId xmlns:a16="http://schemas.microsoft.com/office/drawing/2014/main" id="{0055A6FE-913C-4642-AA29-CD324A5C13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4641" y="1539556"/>
                      <a:ext cx="1863012" cy="30777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US" sz="1400" dirty="0"/>
                        <a:t>01_presentations</a:t>
                      </a:r>
                    </a:p>
                  </p:txBody>
                </p:sp>
                <p:sp>
                  <p:nvSpPr>
                    <p:cNvPr id="23" name="CuadroTexto 22">
                      <a:extLst>
                        <a:ext uri="{FF2B5EF4-FFF2-40B4-BE49-F238E27FC236}">
                          <a16:creationId xmlns:a16="http://schemas.microsoft.com/office/drawing/2014/main" id="{60806B70-1E1F-4713-AC56-EEC48ED372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7749" y="1915891"/>
                      <a:ext cx="1863012" cy="30777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US" sz="1400" dirty="0"/>
                        <a:t>02_publication</a:t>
                      </a:r>
                    </a:p>
                  </p:txBody>
                </p:sp>
              </p:grpSp>
              <p:cxnSp>
                <p:nvCxnSpPr>
                  <p:cNvPr id="29" name="Conector: angular 28">
                    <a:extLst>
                      <a:ext uri="{FF2B5EF4-FFF2-40B4-BE49-F238E27FC236}">
                        <a16:creationId xmlns:a16="http://schemas.microsoft.com/office/drawing/2014/main" id="{6358A109-D502-4313-A3F2-0DFD51872FAF}"/>
                      </a:ext>
                    </a:extLst>
                  </p:cNvPr>
                  <p:cNvCxnSpPr>
                    <a:cxnSpLocks/>
                    <a:endCxn id="22" idx="1"/>
                  </p:cNvCxnSpPr>
                  <p:nvPr/>
                </p:nvCxnSpPr>
                <p:spPr>
                  <a:xfrm flipV="1">
                    <a:off x="4366729" y="4896955"/>
                    <a:ext cx="1010821" cy="167954"/>
                  </a:xfrm>
                  <a:prstGeom prst="bentConnector3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ector: angular 31">
                    <a:extLst>
                      <a:ext uri="{FF2B5EF4-FFF2-40B4-BE49-F238E27FC236}">
                        <a16:creationId xmlns:a16="http://schemas.microsoft.com/office/drawing/2014/main" id="{A00B69B3-0454-461A-A627-206E556CA0D1}"/>
                      </a:ext>
                    </a:extLst>
                  </p:cNvPr>
                  <p:cNvCxnSpPr>
                    <a:cxnSpLocks/>
                    <a:endCxn id="23" idx="1"/>
                  </p:cNvCxnSpPr>
                  <p:nvPr/>
                </p:nvCxnSpPr>
                <p:spPr>
                  <a:xfrm>
                    <a:off x="4397832" y="5068019"/>
                    <a:ext cx="982826" cy="205271"/>
                  </a:xfrm>
                  <a:prstGeom prst="bentConnector3">
                    <a:avLst>
                      <a:gd name="adj1" fmla="val 48102"/>
                    </a:avLst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1" name="Grupo 50">
                    <a:extLst>
                      <a:ext uri="{FF2B5EF4-FFF2-40B4-BE49-F238E27FC236}">
                        <a16:creationId xmlns:a16="http://schemas.microsoft.com/office/drawing/2014/main" id="{6AD25E75-DE90-4808-8392-AE094EF60B76}"/>
                      </a:ext>
                    </a:extLst>
                  </p:cNvPr>
                  <p:cNvGrpSpPr/>
                  <p:nvPr/>
                </p:nvGrpSpPr>
                <p:grpSpPr>
                  <a:xfrm>
                    <a:off x="2516159" y="1101018"/>
                    <a:ext cx="4724400" cy="1060447"/>
                    <a:chOff x="2516159" y="1101018"/>
                    <a:chExt cx="4724400" cy="1060447"/>
                  </a:xfrm>
                </p:grpSpPr>
                <p:sp>
                  <p:nvSpPr>
                    <p:cNvPr id="8" name="CuadroTexto 7">
                      <a:extLst>
                        <a:ext uri="{FF2B5EF4-FFF2-40B4-BE49-F238E27FC236}">
                          <a16:creationId xmlns:a16="http://schemas.microsoft.com/office/drawing/2014/main" id="{6F0C3CE2-4558-42C1-8131-2644FD77C9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6159" y="1480467"/>
                      <a:ext cx="1863012" cy="30777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US" sz="1400" dirty="0"/>
                        <a:t>02_literature</a:t>
                      </a:r>
                    </a:p>
                  </p:txBody>
                </p:sp>
                <p:grpSp>
                  <p:nvGrpSpPr>
                    <p:cNvPr id="3" name="Grupo 2">
                      <a:extLst>
                        <a:ext uri="{FF2B5EF4-FFF2-40B4-BE49-F238E27FC236}">
                          <a16:creationId xmlns:a16="http://schemas.microsoft.com/office/drawing/2014/main" id="{5F2979CA-1DCF-4916-AE72-2871A5925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71327" y="1101018"/>
                      <a:ext cx="1869232" cy="1060447"/>
                      <a:chOff x="4671529" y="1539556"/>
                      <a:chExt cx="1869232" cy="1060447"/>
                    </a:xfrm>
                  </p:grpSpPr>
                  <p:sp>
                    <p:nvSpPr>
                      <p:cNvPr id="11" name="CuadroTexto 10">
                        <a:extLst>
                          <a:ext uri="{FF2B5EF4-FFF2-40B4-BE49-F238E27FC236}">
                            <a16:creationId xmlns:a16="http://schemas.microsoft.com/office/drawing/2014/main" id="{9C3362C3-6395-44DA-BDDD-33E38D631F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74641" y="1539556"/>
                        <a:ext cx="1863012" cy="30777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US" sz="1400" dirty="0"/>
                          <a:t>01_books</a:t>
                        </a:r>
                      </a:p>
                    </p:txBody>
                  </p:sp>
                  <p:sp>
                    <p:nvSpPr>
                      <p:cNvPr id="12" name="CuadroTexto 11">
                        <a:extLst>
                          <a:ext uri="{FF2B5EF4-FFF2-40B4-BE49-F238E27FC236}">
                            <a16:creationId xmlns:a16="http://schemas.microsoft.com/office/drawing/2014/main" id="{914031F4-DE75-42BC-A12C-4371F4C0FF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77749" y="1915891"/>
                        <a:ext cx="1863012" cy="30777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US" sz="1400" dirty="0"/>
                          <a:t>02_papers</a:t>
                        </a:r>
                      </a:p>
                    </p:txBody>
                  </p:sp>
                  <p:sp>
                    <p:nvSpPr>
                      <p:cNvPr id="13" name="CuadroTexto 12">
                        <a:extLst>
                          <a:ext uri="{FF2B5EF4-FFF2-40B4-BE49-F238E27FC236}">
                            <a16:creationId xmlns:a16="http://schemas.microsoft.com/office/drawing/2014/main" id="{5AB97578-E6B4-46F5-AF86-1213E21D3E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71529" y="2292226"/>
                        <a:ext cx="1863012" cy="30777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US" sz="1400" dirty="0"/>
                          <a:t>03_others</a:t>
                        </a:r>
                      </a:p>
                    </p:txBody>
                  </p:sp>
                </p:grpSp>
                <p:cxnSp>
                  <p:nvCxnSpPr>
                    <p:cNvPr id="26" name="Conector: angular 25">
                      <a:extLst>
                        <a:ext uri="{FF2B5EF4-FFF2-40B4-BE49-F238E27FC236}">
                          <a16:creationId xmlns:a16="http://schemas.microsoft.com/office/drawing/2014/main" id="{528C4FF0-6421-4206-A235-2F9F531073C7}"/>
                        </a:ext>
                      </a:extLst>
                    </p:cNvPr>
                    <p:cNvCxnSpPr>
                      <a:cxnSpLocks/>
                      <a:stCxn id="8" idx="3"/>
                      <a:endCxn id="11" idx="1"/>
                    </p:cNvCxnSpPr>
                    <p:nvPr/>
                  </p:nvCxnSpPr>
                  <p:spPr>
                    <a:xfrm flipV="1">
                      <a:off x="4379171" y="1254907"/>
                      <a:ext cx="995268" cy="379449"/>
                    </a:xfrm>
                    <a:prstGeom prst="bentConnector3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ector: angular 44">
                      <a:extLst>
                        <a:ext uri="{FF2B5EF4-FFF2-40B4-BE49-F238E27FC236}">
                          <a16:creationId xmlns:a16="http://schemas.microsoft.com/office/drawing/2014/main" id="{9D3FB32D-36DB-4BE3-A7CC-32E64417AB36}"/>
                        </a:ext>
                      </a:extLst>
                    </p:cNvPr>
                    <p:cNvCxnSpPr>
                      <a:cxnSpLocks/>
                      <a:stCxn id="8" idx="3"/>
                      <a:endCxn id="13" idx="1"/>
                    </p:cNvCxnSpPr>
                    <p:nvPr/>
                  </p:nvCxnSpPr>
                  <p:spPr>
                    <a:xfrm>
                      <a:off x="4379171" y="1634356"/>
                      <a:ext cx="992156" cy="373221"/>
                    </a:xfrm>
                    <a:prstGeom prst="bentConnector3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cto de flecha 48">
                      <a:extLst>
                        <a:ext uri="{FF2B5EF4-FFF2-40B4-BE49-F238E27FC236}">
                          <a16:creationId xmlns:a16="http://schemas.microsoft.com/office/drawing/2014/main" id="{9631DB05-0D04-4C62-9273-4DCBD06CF009}"/>
                        </a:ext>
                      </a:extLst>
                    </p:cNvPr>
                    <p:cNvCxnSpPr>
                      <a:cxnSpLocks/>
                      <a:endCxn id="12" idx="1"/>
                    </p:cNvCxnSpPr>
                    <p:nvPr/>
                  </p:nvCxnSpPr>
                  <p:spPr>
                    <a:xfrm>
                      <a:off x="4814596" y="1631242"/>
                      <a:ext cx="562951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7" name="Grupo 56">
                    <a:extLst>
                      <a:ext uri="{FF2B5EF4-FFF2-40B4-BE49-F238E27FC236}">
                        <a16:creationId xmlns:a16="http://schemas.microsoft.com/office/drawing/2014/main" id="{1ADE9501-864A-47B6-9001-72DDC344AE07}"/>
                      </a:ext>
                    </a:extLst>
                  </p:cNvPr>
                  <p:cNvGrpSpPr/>
                  <p:nvPr/>
                </p:nvGrpSpPr>
                <p:grpSpPr>
                  <a:xfrm>
                    <a:off x="2516159" y="2522379"/>
                    <a:ext cx="4718181" cy="1831777"/>
                    <a:chOff x="2516159" y="2522379"/>
                    <a:chExt cx="4718181" cy="1831777"/>
                  </a:xfrm>
                </p:grpSpPr>
                <p:sp>
                  <p:nvSpPr>
                    <p:cNvPr id="9" name="CuadroTexto 8">
                      <a:extLst>
                        <a:ext uri="{FF2B5EF4-FFF2-40B4-BE49-F238E27FC236}">
                          <a16:creationId xmlns:a16="http://schemas.microsoft.com/office/drawing/2014/main" id="{DEFE49A1-92FD-4B11-AAF5-C7A69E268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6159" y="3281254"/>
                      <a:ext cx="1863012" cy="30777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US" sz="1400" dirty="0"/>
                        <a:t>03_data</a:t>
                      </a:r>
                    </a:p>
                  </p:txBody>
                </p:sp>
                <p:grpSp>
                  <p:nvGrpSpPr>
                    <p:cNvPr id="4" name="Grupo 3">
                      <a:extLst>
                        <a:ext uri="{FF2B5EF4-FFF2-40B4-BE49-F238E27FC236}">
                          <a16:creationId xmlns:a16="http://schemas.microsoft.com/office/drawing/2014/main" id="{D419A1D1-A2A4-4775-9AF1-7FBF5D67ED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71326" y="2522379"/>
                      <a:ext cx="1863014" cy="1831777"/>
                      <a:chOff x="4848808" y="2988912"/>
                      <a:chExt cx="1863014" cy="1831777"/>
                    </a:xfrm>
                  </p:grpSpPr>
                  <p:grpSp>
                    <p:nvGrpSpPr>
                      <p:cNvPr id="14" name="Grupo 13">
                        <a:extLst>
                          <a:ext uri="{FF2B5EF4-FFF2-40B4-BE49-F238E27FC236}">
                            <a16:creationId xmlns:a16="http://schemas.microsoft.com/office/drawing/2014/main" id="{5FE0AB95-7B40-44F0-B00E-41E0EE98FD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48808" y="2988912"/>
                        <a:ext cx="1863014" cy="1060447"/>
                        <a:chOff x="4677747" y="1539556"/>
                        <a:chExt cx="1863014" cy="1060447"/>
                      </a:xfrm>
                    </p:grpSpPr>
                    <p:sp>
                      <p:nvSpPr>
                        <p:cNvPr id="15" name="CuadroTexto 14">
                          <a:extLst>
                            <a:ext uri="{FF2B5EF4-FFF2-40B4-BE49-F238E27FC236}">
                              <a16:creationId xmlns:a16="http://schemas.microsoft.com/office/drawing/2014/main" id="{C77DD027-2154-4E50-8C1A-2B0B896E92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80859" y="1539556"/>
                          <a:ext cx="1856794" cy="307777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s-US" sz="1400" dirty="0"/>
                            <a:t>01_raw</a:t>
                          </a:r>
                        </a:p>
                      </p:txBody>
                    </p:sp>
                    <p:sp>
                      <p:nvSpPr>
                        <p:cNvPr id="16" name="CuadroTexto 15">
                          <a:extLst>
                            <a:ext uri="{FF2B5EF4-FFF2-40B4-BE49-F238E27FC236}">
                              <a16:creationId xmlns:a16="http://schemas.microsoft.com/office/drawing/2014/main" id="{AE21F419-B7D2-4BA8-99CA-B1777AD4E0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83967" y="1915891"/>
                          <a:ext cx="1856794" cy="307777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s-US" sz="1400" dirty="0"/>
                            <a:t>02_codes</a:t>
                          </a:r>
                        </a:p>
                      </p:txBody>
                    </p:sp>
                    <p:sp>
                      <p:nvSpPr>
                        <p:cNvPr id="17" name="CuadroTexto 16">
                          <a:extLst>
                            <a:ext uri="{FF2B5EF4-FFF2-40B4-BE49-F238E27FC236}">
                              <a16:creationId xmlns:a16="http://schemas.microsoft.com/office/drawing/2014/main" id="{52E3CB28-A1DE-4BD6-B41D-6730FE54DA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77747" y="2292226"/>
                          <a:ext cx="1856794" cy="307777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s-US" sz="1400" dirty="0"/>
                            <a:t>03_cleaned</a:t>
                          </a:r>
                        </a:p>
                      </p:txBody>
                    </p:sp>
                  </p:grpSp>
                  <p:sp>
                    <p:nvSpPr>
                      <p:cNvPr id="18" name="CuadroTexto 17">
                        <a:extLst>
                          <a:ext uri="{FF2B5EF4-FFF2-40B4-BE49-F238E27FC236}">
                            <a16:creationId xmlns:a16="http://schemas.microsoft.com/office/drawing/2014/main" id="{1E3A701F-9691-43E6-B8A9-D1D04F7F01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51918" y="4127245"/>
                        <a:ext cx="1856794" cy="30777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US" sz="1400" dirty="0"/>
                          <a:t>04_analysis</a:t>
                        </a:r>
                      </a:p>
                    </p:txBody>
                  </p:sp>
                  <p:sp>
                    <p:nvSpPr>
                      <p:cNvPr id="19" name="CuadroTexto 18">
                        <a:extLst>
                          <a:ext uri="{FF2B5EF4-FFF2-40B4-BE49-F238E27FC236}">
                            <a16:creationId xmlns:a16="http://schemas.microsoft.com/office/drawing/2014/main" id="{E42BB5A8-D312-437D-971D-5C4BBE39C2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55026" y="4512912"/>
                        <a:ext cx="1856794" cy="30777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US" sz="1400" dirty="0"/>
                          <a:t>05_results</a:t>
                        </a:r>
                      </a:p>
                    </p:txBody>
                  </p:sp>
                </p:grpSp>
                <p:cxnSp>
                  <p:nvCxnSpPr>
                    <p:cNvPr id="27" name="Conector: angular 26">
                      <a:extLst>
                        <a:ext uri="{FF2B5EF4-FFF2-40B4-BE49-F238E27FC236}">
                          <a16:creationId xmlns:a16="http://schemas.microsoft.com/office/drawing/2014/main" id="{E79AB42D-C173-4125-8F6F-3A70891F24BD}"/>
                        </a:ext>
                      </a:extLst>
                    </p:cNvPr>
                    <p:cNvCxnSpPr>
                      <a:cxnSpLocks/>
                      <a:stCxn id="9" idx="3"/>
                      <a:endCxn id="15" idx="1"/>
                    </p:cNvCxnSpPr>
                    <p:nvPr/>
                  </p:nvCxnSpPr>
                  <p:spPr>
                    <a:xfrm flipV="1">
                      <a:off x="4379171" y="2676268"/>
                      <a:ext cx="995267" cy="758875"/>
                    </a:xfrm>
                    <a:prstGeom prst="bentConnector3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Conector: angular 41">
                      <a:extLst>
                        <a:ext uri="{FF2B5EF4-FFF2-40B4-BE49-F238E27FC236}">
                          <a16:creationId xmlns:a16="http://schemas.microsoft.com/office/drawing/2014/main" id="{32A27DE6-1766-43FC-A364-BF3B5C8E1B6A}"/>
                        </a:ext>
                      </a:extLst>
                    </p:cNvPr>
                    <p:cNvCxnSpPr>
                      <a:cxnSpLocks/>
                      <a:stCxn id="9" idx="3"/>
                      <a:endCxn id="19" idx="1"/>
                    </p:cNvCxnSpPr>
                    <p:nvPr/>
                  </p:nvCxnSpPr>
                  <p:spPr>
                    <a:xfrm>
                      <a:off x="4379171" y="3435143"/>
                      <a:ext cx="998373" cy="765125"/>
                    </a:xfrm>
                    <a:prstGeom prst="bentConnector3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Conector recto de flecha 51">
                      <a:extLst>
                        <a:ext uri="{FF2B5EF4-FFF2-40B4-BE49-F238E27FC236}">
                          <a16:creationId xmlns:a16="http://schemas.microsoft.com/office/drawing/2014/main" id="{CE097465-4FD1-41CE-8732-901E758B1F94}"/>
                        </a:ext>
                      </a:extLst>
                    </p:cNvPr>
                    <p:cNvCxnSpPr>
                      <a:cxnSpLocks/>
                      <a:endCxn id="16" idx="1"/>
                    </p:cNvCxnSpPr>
                    <p:nvPr/>
                  </p:nvCxnSpPr>
                  <p:spPr>
                    <a:xfrm>
                      <a:off x="4870580" y="3052603"/>
                      <a:ext cx="506966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Conector recto de flecha 54">
                      <a:extLst>
                        <a:ext uri="{FF2B5EF4-FFF2-40B4-BE49-F238E27FC236}">
                          <a16:creationId xmlns:a16="http://schemas.microsoft.com/office/drawing/2014/main" id="{BB871480-1E9E-4195-800A-5F16A2923C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55028" y="3438270"/>
                      <a:ext cx="506966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ector recto de flecha 55">
                      <a:extLst>
                        <a:ext uri="{FF2B5EF4-FFF2-40B4-BE49-F238E27FC236}">
                          <a16:creationId xmlns:a16="http://schemas.microsoft.com/office/drawing/2014/main" id="{D9A8AF2E-0F82-417B-9A5A-6ABF7C0ECD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67468" y="3805276"/>
                      <a:ext cx="506966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9" name="CuadroTexto 58">
                  <a:extLst>
                    <a:ext uri="{FF2B5EF4-FFF2-40B4-BE49-F238E27FC236}">
                      <a16:creationId xmlns:a16="http://schemas.microsoft.com/office/drawing/2014/main" id="{7481CF90-7F2E-4FE5-9BE0-6FD55080E115}"/>
                    </a:ext>
                  </a:extLst>
                </p:cNvPr>
                <p:cNvSpPr txBox="1"/>
                <p:nvPr/>
              </p:nvSpPr>
              <p:spPr>
                <a:xfrm>
                  <a:off x="2513047" y="5816077"/>
                  <a:ext cx="1863012" cy="30777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US" sz="1400" dirty="0"/>
                    <a:t>READ ME</a:t>
                  </a:r>
                </a:p>
              </p:txBody>
            </p:sp>
          </p:grpSp>
          <p:grpSp>
            <p:nvGrpSpPr>
              <p:cNvPr id="86" name="Grupo 85">
                <a:extLst>
                  <a:ext uri="{FF2B5EF4-FFF2-40B4-BE49-F238E27FC236}">
                    <a16:creationId xmlns:a16="http://schemas.microsoft.com/office/drawing/2014/main" id="{E3BAC226-77F8-49AD-8F83-8D82A6E26D26}"/>
                  </a:ext>
                </a:extLst>
              </p:cNvPr>
              <p:cNvGrpSpPr/>
              <p:nvPr/>
            </p:nvGrpSpPr>
            <p:grpSpPr>
              <a:xfrm>
                <a:off x="1782147" y="716835"/>
                <a:ext cx="749562" cy="5253131"/>
                <a:chOff x="1782147" y="716835"/>
                <a:chExt cx="749562" cy="5253131"/>
              </a:xfrm>
            </p:grpSpPr>
            <p:cxnSp>
              <p:nvCxnSpPr>
                <p:cNvPr id="76" name="Conector: angular 75">
                  <a:extLst>
                    <a:ext uri="{FF2B5EF4-FFF2-40B4-BE49-F238E27FC236}">
                      <a16:creationId xmlns:a16="http://schemas.microsoft.com/office/drawing/2014/main" id="{DC666519-076F-4F47-9617-4A9CB79975EE}"/>
                    </a:ext>
                  </a:extLst>
                </p:cNvPr>
                <p:cNvCxnSpPr>
                  <a:cxnSpLocks/>
                  <a:stCxn id="2" idx="3"/>
                  <a:endCxn id="5" idx="1"/>
                </p:cNvCxnSpPr>
                <p:nvPr/>
              </p:nvCxnSpPr>
              <p:spPr>
                <a:xfrm flipV="1">
                  <a:off x="1782147" y="716835"/>
                  <a:ext cx="721571" cy="2698514"/>
                </a:xfrm>
                <a:prstGeom prst="bentConnector3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ctor: angular 76">
                  <a:extLst>
                    <a:ext uri="{FF2B5EF4-FFF2-40B4-BE49-F238E27FC236}">
                      <a16:creationId xmlns:a16="http://schemas.microsoft.com/office/drawing/2014/main" id="{0FE92B18-478A-4736-B9A3-B8EBA5411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052067" y="4490324"/>
                  <a:ext cx="2573620" cy="385664"/>
                </a:xfrm>
                <a:prstGeom prst="bentConnector2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ector recto de flecha 80">
                  <a:extLst>
                    <a:ext uri="{FF2B5EF4-FFF2-40B4-BE49-F238E27FC236}">
                      <a16:creationId xmlns:a16="http://schemas.microsoft.com/office/drawing/2014/main" id="{9B4730DE-C432-4E94-B9E5-6A4C8CC88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46041" y="1653012"/>
                  <a:ext cx="379448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Conector recto de flecha 86">
                <a:extLst>
                  <a:ext uri="{FF2B5EF4-FFF2-40B4-BE49-F238E27FC236}">
                    <a16:creationId xmlns:a16="http://schemas.microsoft.com/office/drawing/2014/main" id="{9D538A02-42BE-481F-9368-FC3C017086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8480" y="3419607"/>
                <a:ext cx="37944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cto de flecha 87">
                <a:extLst>
                  <a:ext uri="{FF2B5EF4-FFF2-40B4-BE49-F238E27FC236}">
                    <a16:creationId xmlns:a16="http://schemas.microsoft.com/office/drawing/2014/main" id="{423DD881-57CC-4766-A722-8A09E3CD4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3597" y="5046246"/>
                <a:ext cx="37944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4E16CA6B-DE26-412B-8F81-0296228B4B50}"/>
                </a:ext>
              </a:extLst>
            </p:cNvPr>
            <p:cNvSpPr/>
            <p:nvPr/>
          </p:nvSpPr>
          <p:spPr>
            <a:xfrm>
              <a:off x="1670180" y="83976"/>
              <a:ext cx="9647853" cy="6662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521387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LaTeX">
      <a:majorFont>
        <a:latin typeface="LM Roman 12"/>
        <a:ea typeface=""/>
        <a:cs typeface=""/>
      </a:majorFont>
      <a:minorFont>
        <a:latin typeface="LM Roman 1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A05ED8AA-FD36-4DF8-9ECD-031CDBED8275}" vid="{AE3F6775-0CB7-4C2E-B509-3871394868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Academics</Template>
  <TotalTime>104</TotalTime>
  <Words>46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LM Roman 12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econresearchR</dc:title>
  <dc:creator>Ronny Condor</dc:creator>
  <cp:lastModifiedBy>Ronny Martin Condor Iturrizaga</cp:lastModifiedBy>
  <cp:revision>7</cp:revision>
  <dcterms:created xsi:type="dcterms:W3CDTF">2021-06-15T00:15:27Z</dcterms:created>
  <dcterms:modified xsi:type="dcterms:W3CDTF">2021-07-26T02:30:56Z</dcterms:modified>
</cp:coreProperties>
</file>