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44"/>
    <a:srgbClr val="005828"/>
    <a:srgbClr val="005EA4"/>
    <a:srgbClr val="FB3B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2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M. Maduri" userId="45b4d2e74a6ed124" providerId="LiveId" clId="{BE08CD8E-3004-4323-829B-63EEF07D636E}"/>
    <pc:docChg chg="undo custSel addSld delSld modSld">
      <pc:chgData name="R.M. Maduri" userId="45b4d2e74a6ed124" providerId="LiveId" clId="{BE08CD8E-3004-4323-829B-63EEF07D636E}" dt="2023-07-14T14:33:19.143" v="512"/>
      <pc:docMkLst>
        <pc:docMk/>
      </pc:docMkLst>
      <pc:sldChg chg="modSp mod modAnim">
        <pc:chgData name="R.M. Maduri" userId="45b4d2e74a6ed124" providerId="LiveId" clId="{BE08CD8E-3004-4323-829B-63EEF07D636E}" dt="2023-07-14T14:27:26.205" v="509"/>
        <pc:sldMkLst>
          <pc:docMk/>
          <pc:sldMk cId="360028053" sldId="256"/>
        </pc:sldMkLst>
        <pc:spChg chg="mod">
          <ac:chgData name="R.M. Maduri" userId="45b4d2e74a6ed124" providerId="LiveId" clId="{BE08CD8E-3004-4323-829B-63EEF07D636E}" dt="2023-07-14T13:04:27.525" v="355" actId="255"/>
          <ac:spMkLst>
            <pc:docMk/>
            <pc:sldMk cId="360028053" sldId="256"/>
            <ac:spMk id="20" creationId="{E8ACF297-F864-8D29-9779-BE0A63116C2C}"/>
          </ac:spMkLst>
        </pc:spChg>
        <pc:spChg chg="mod">
          <ac:chgData name="R.M. Maduri" userId="45b4d2e74a6ed124" providerId="LiveId" clId="{BE08CD8E-3004-4323-829B-63EEF07D636E}" dt="2023-07-14T13:04:53.146" v="357" actId="1076"/>
          <ac:spMkLst>
            <pc:docMk/>
            <pc:sldMk cId="360028053" sldId="256"/>
            <ac:spMk id="21" creationId="{DB1DECFC-47A6-8AC2-E609-6880B5FBA1A0}"/>
          </ac:spMkLst>
        </pc:spChg>
      </pc:sldChg>
      <pc:sldChg chg="addSp modSp mod modAnim">
        <pc:chgData name="R.M. Maduri" userId="45b4d2e74a6ed124" providerId="LiveId" clId="{BE08CD8E-3004-4323-829B-63EEF07D636E}" dt="2023-07-14T14:20:39.924" v="463"/>
        <pc:sldMkLst>
          <pc:docMk/>
          <pc:sldMk cId="285214037" sldId="257"/>
        </pc:sldMkLst>
        <pc:picChg chg="add mod">
          <ac:chgData name="R.M. Maduri" userId="45b4d2e74a6ed124" providerId="LiveId" clId="{BE08CD8E-3004-4323-829B-63EEF07D636E}" dt="2023-07-14T11:03:18.104" v="141" actId="14100"/>
          <ac:picMkLst>
            <pc:docMk/>
            <pc:sldMk cId="285214037" sldId="257"/>
            <ac:picMk id="4" creationId="{FED81DBF-B8CE-5B51-5621-F2D953A2BA96}"/>
          </ac:picMkLst>
        </pc:picChg>
      </pc:sldChg>
      <pc:sldChg chg="addSp modSp mod modAnim">
        <pc:chgData name="R.M. Maduri" userId="45b4d2e74a6ed124" providerId="LiveId" clId="{BE08CD8E-3004-4323-829B-63EEF07D636E}" dt="2023-07-14T14:21:30.575" v="468"/>
        <pc:sldMkLst>
          <pc:docMk/>
          <pc:sldMk cId="4070331905" sldId="258"/>
        </pc:sldMkLst>
        <pc:spChg chg="mod">
          <ac:chgData name="R.M. Maduri" userId="45b4d2e74a6ed124" providerId="LiveId" clId="{BE08CD8E-3004-4323-829B-63EEF07D636E}" dt="2023-07-14T09:44:10.182" v="12" actId="207"/>
          <ac:spMkLst>
            <pc:docMk/>
            <pc:sldMk cId="4070331905" sldId="258"/>
            <ac:spMk id="2" creationId="{BD828968-DE52-7C6E-8B10-FEA1B6558AFC}"/>
          </ac:spMkLst>
        </pc:spChg>
        <pc:spChg chg="mod">
          <ac:chgData name="R.M. Maduri" userId="45b4d2e74a6ed124" providerId="LiveId" clId="{BE08CD8E-3004-4323-829B-63EEF07D636E}" dt="2023-07-14T09:43:49.666" v="11" actId="207"/>
          <ac:spMkLst>
            <pc:docMk/>
            <pc:sldMk cId="4070331905" sldId="258"/>
            <ac:spMk id="4" creationId="{7E3CC57D-3B72-FD86-780F-AF86E212E777}"/>
          </ac:spMkLst>
        </pc:spChg>
        <pc:picChg chg="add mod">
          <ac:chgData name="R.M. Maduri" userId="45b4d2e74a6ed124" providerId="LiveId" clId="{BE08CD8E-3004-4323-829B-63EEF07D636E}" dt="2023-07-14T11:39:23.555" v="281" actId="1076"/>
          <ac:picMkLst>
            <pc:docMk/>
            <pc:sldMk cId="4070331905" sldId="258"/>
            <ac:picMk id="6" creationId="{0E4CC0F8-8198-591C-99B6-850391D338B9}"/>
          </ac:picMkLst>
        </pc:picChg>
        <pc:picChg chg="add mod">
          <ac:chgData name="R.M. Maduri" userId="45b4d2e74a6ed124" providerId="LiveId" clId="{BE08CD8E-3004-4323-829B-63EEF07D636E}" dt="2023-07-14T11:39:29.948" v="283" actId="1076"/>
          <ac:picMkLst>
            <pc:docMk/>
            <pc:sldMk cId="4070331905" sldId="258"/>
            <ac:picMk id="8" creationId="{5AFD192C-69FE-1138-BD3B-4443B0882E59}"/>
          </ac:picMkLst>
        </pc:picChg>
        <pc:picChg chg="add mod">
          <ac:chgData name="R.M. Maduri" userId="45b4d2e74a6ed124" providerId="LiveId" clId="{BE08CD8E-3004-4323-829B-63EEF07D636E}" dt="2023-07-14T11:39:35.790" v="284" actId="1076"/>
          <ac:picMkLst>
            <pc:docMk/>
            <pc:sldMk cId="4070331905" sldId="258"/>
            <ac:picMk id="10" creationId="{297E351C-0205-C7CD-883A-0B09B74401A7}"/>
          </ac:picMkLst>
        </pc:picChg>
        <pc:picChg chg="add mod">
          <ac:chgData name="R.M. Maduri" userId="45b4d2e74a6ed124" providerId="LiveId" clId="{BE08CD8E-3004-4323-829B-63EEF07D636E}" dt="2023-07-14T11:39:50.624" v="288" actId="14100"/>
          <ac:picMkLst>
            <pc:docMk/>
            <pc:sldMk cId="4070331905" sldId="258"/>
            <ac:picMk id="12" creationId="{A22F0465-7691-F69A-6327-B43A85E4020A}"/>
          </ac:picMkLst>
        </pc:picChg>
      </pc:sldChg>
      <pc:sldChg chg="del">
        <pc:chgData name="R.M. Maduri" userId="45b4d2e74a6ed124" providerId="LiveId" clId="{BE08CD8E-3004-4323-829B-63EEF07D636E}" dt="2023-07-14T10:47:08.183" v="14" actId="2696"/>
        <pc:sldMkLst>
          <pc:docMk/>
          <pc:sldMk cId="3097496731" sldId="259"/>
        </pc:sldMkLst>
      </pc:sldChg>
      <pc:sldChg chg="addSp modSp new mod modAnim">
        <pc:chgData name="R.M. Maduri" userId="45b4d2e74a6ed124" providerId="LiveId" clId="{BE08CD8E-3004-4323-829B-63EEF07D636E}" dt="2023-07-14T14:23:26.036" v="482"/>
        <pc:sldMkLst>
          <pc:docMk/>
          <pc:sldMk cId="1936666934" sldId="260"/>
        </pc:sldMkLst>
        <pc:spChg chg="add mod">
          <ac:chgData name="R.M. Maduri" userId="45b4d2e74a6ed124" providerId="LiveId" clId="{BE08CD8E-3004-4323-829B-63EEF07D636E}" dt="2023-07-14T10:48:21.681" v="47" actId="207"/>
          <ac:spMkLst>
            <pc:docMk/>
            <pc:sldMk cId="1936666934" sldId="260"/>
            <ac:spMk id="2" creationId="{6855ACC1-0335-2EB4-130C-955D387B0881}"/>
          </ac:spMkLst>
        </pc:spChg>
        <pc:spChg chg="add mod">
          <ac:chgData name="R.M. Maduri" userId="45b4d2e74a6ed124" providerId="LiveId" clId="{BE08CD8E-3004-4323-829B-63EEF07D636E}" dt="2023-07-14T10:49:49.895" v="63" actId="1076"/>
          <ac:spMkLst>
            <pc:docMk/>
            <pc:sldMk cId="1936666934" sldId="260"/>
            <ac:spMk id="3" creationId="{3CEAA333-599F-7169-DE8E-B45F0BEF63FE}"/>
          </ac:spMkLst>
        </pc:spChg>
        <pc:spChg chg="add mod">
          <ac:chgData name="R.M. Maduri" userId="45b4d2e74a6ed124" providerId="LiveId" clId="{BE08CD8E-3004-4323-829B-63EEF07D636E}" dt="2023-07-14T10:53:22.524" v="88" actId="115"/>
          <ac:spMkLst>
            <pc:docMk/>
            <pc:sldMk cId="1936666934" sldId="260"/>
            <ac:spMk id="4" creationId="{17F2E1D3-3561-AB98-8C2F-469D94D6463F}"/>
          </ac:spMkLst>
        </pc:spChg>
        <pc:spChg chg="add mod">
          <ac:chgData name="R.M. Maduri" userId="45b4d2e74a6ed124" providerId="LiveId" clId="{BE08CD8E-3004-4323-829B-63EEF07D636E}" dt="2023-07-14T10:54:15.043" v="89" actId="115"/>
          <ac:spMkLst>
            <pc:docMk/>
            <pc:sldMk cId="1936666934" sldId="260"/>
            <ac:spMk id="5" creationId="{DFA09F8E-0212-83CC-2211-9CB5B601E6EB}"/>
          </ac:spMkLst>
        </pc:spChg>
        <pc:spChg chg="add mod">
          <ac:chgData name="R.M. Maduri" userId="45b4d2e74a6ed124" providerId="LiveId" clId="{BE08CD8E-3004-4323-829B-63EEF07D636E}" dt="2023-07-14T10:53:13.773" v="87" actId="12"/>
          <ac:spMkLst>
            <pc:docMk/>
            <pc:sldMk cId="1936666934" sldId="260"/>
            <ac:spMk id="6" creationId="{8F4D7E29-B425-066A-B813-0B801EB8635B}"/>
          </ac:spMkLst>
        </pc:spChg>
        <pc:spChg chg="add mod">
          <ac:chgData name="R.M. Maduri" userId="45b4d2e74a6ed124" providerId="LiveId" clId="{BE08CD8E-3004-4323-829B-63EEF07D636E}" dt="2023-07-14T11:07:59.497" v="144" actId="1076"/>
          <ac:spMkLst>
            <pc:docMk/>
            <pc:sldMk cId="1936666934" sldId="260"/>
            <ac:spMk id="7" creationId="{26EE0B86-21F1-7193-DC32-30CECFB03355}"/>
          </ac:spMkLst>
        </pc:spChg>
        <pc:picChg chg="add mod">
          <ac:chgData name="R.M. Maduri" userId="45b4d2e74a6ed124" providerId="LiveId" clId="{BE08CD8E-3004-4323-829B-63EEF07D636E}" dt="2023-07-14T11:01:28.811" v="137" actId="14100"/>
          <ac:picMkLst>
            <pc:docMk/>
            <pc:sldMk cId="1936666934" sldId="260"/>
            <ac:picMk id="9" creationId="{C9401A63-53BC-7478-5639-122347275DE3}"/>
          </ac:picMkLst>
        </pc:picChg>
        <pc:picChg chg="add mod">
          <ac:chgData name="R.M. Maduri" userId="45b4d2e74a6ed124" providerId="LiveId" clId="{BE08CD8E-3004-4323-829B-63EEF07D636E}" dt="2023-07-14T11:00:20.866" v="121" actId="14100"/>
          <ac:picMkLst>
            <pc:docMk/>
            <pc:sldMk cId="1936666934" sldId="260"/>
            <ac:picMk id="11" creationId="{B2160246-B735-5001-F709-DE064BA4D9BB}"/>
          </ac:picMkLst>
        </pc:picChg>
        <pc:picChg chg="add mod">
          <ac:chgData name="R.M. Maduri" userId="45b4d2e74a6ed124" providerId="LiveId" clId="{BE08CD8E-3004-4323-829B-63EEF07D636E}" dt="2023-07-14T11:01:36.606" v="138" actId="14100"/>
          <ac:picMkLst>
            <pc:docMk/>
            <pc:sldMk cId="1936666934" sldId="260"/>
            <ac:picMk id="13" creationId="{DF12DED1-D843-B02F-C4E5-DE3ED1249235}"/>
          </ac:picMkLst>
        </pc:picChg>
        <pc:picChg chg="add mod">
          <ac:chgData name="R.M. Maduri" userId="45b4d2e74a6ed124" providerId="LiveId" clId="{BE08CD8E-3004-4323-829B-63EEF07D636E}" dt="2023-07-14T11:08:47.399" v="146" actId="1076"/>
          <ac:picMkLst>
            <pc:docMk/>
            <pc:sldMk cId="1936666934" sldId="260"/>
            <ac:picMk id="15" creationId="{AF18158A-AB1D-5D40-3962-12FD12F753D1}"/>
          </ac:picMkLst>
        </pc:picChg>
        <pc:picChg chg="add mod">
          <ac:chgData name="R.M. Maduri" userId="45b4d2e74a6ed124" providerId="LiveId" clId="{BE08CD8E-3004-4323-829B-63EEF07D636E}" dt="2023-07-14T11:09:59.503" v="149" actId="14100"/>
          <ac:picMkLst>
            <pc:docMk/>
            <pc:sldMk cId="1936666934" sldId="260"/>
            <ac:picMk id="17" creationId="{F61288C7-866F-6F8F-A3DE-770705A52E19}"/>
          </ac:picMkLst>
        </pc:picChg>
      </pc:sldChg>
      <pc:sldChg chg="modSp new del mod">
        <pc:chgData name="R.M. Maduri" userId="45b4d2e74a6ed124" providerId="LiveId" clId="{BE08CD8E-3004-4323-829B-63EEF07D636E}" dt="2023-07-14T11:14:40.799" v="153" actId="2696"/>
        <pc:sldMkLst>
          <pc:docMk/>
          <pc:sldMk cId="1569980440" sldId="261"/>
        </pc:sldMkLst>
        <pc:spChg chg="mod">
          <ac:chgData name="R.M. Maduri" userId="45b4d2e74a6ed124" providerId="LiveId" clId="{BE08CD8E-3004-4323-829B-63EEF07D636E}" dt="2023-07-14T11:14:30.803" v="152" actId="27636"/>
          <ac:spMkLst>
            <pc:docMk/>
            <pc:sldMk cId="1569980440" sldId="261"/>
            <ac:spMk id="2" creationId="{88B1333F-55A9-CC16-8B74-A3FD5BF148E1}"/>
          </ac:spMkLst>
        </pc:spChg>
      </pc:sldChg>
      <pc:sldChg chg="addSp delSp modSp new mod modAnim">
        <pc:chgData name="R.M. Maduri" userId="45b4d2e74a6ed124" providerId="LiveId" clId="{BE08CD8E-3004-4323-829B-63EEF07D636E}" dt="2023-07-14T14:25:17.267" v="494"/>
        <pc:sldMkLst>
          <pc:docMk/>
          <pc:sldMk cId="2217091628" sldId="261"/>
        </pc:sldMkLst>
        <pc:spChg chg="add del mod">
          <ac:chgData name="R.M. Maduri" userId="45b4d2e74a6ed124" providerId="LiveId" clId="{BE08CD8E-3004-4323-829B-63EEF07D636E}" dt="2023-07-14T11:15:03.738" v="156" actId="478"/>
          <ac:spMkLst>
            <pc:docMk/>
            <pc:sldMk cId="2217091628" sldId="261"/>
            <ac:spMk id="2" creationId="{4FD5C740-EF70-747C-3509-57F38D8D500B}"/>
          </ac:spMkLst>
        </pc:spChg>
        <pc:spChg chg="add mod">
          <ac:chgData name="R.M. Maduri" userId="45b4d2e74a6ed124" providerId="LiveId" clId="{BE08CD8E-3004-4323-829B-63EEF07D636E}" dt="2023-07-14T11:15:58.479" v="161"/>
          <ac:spMkLst>
            <pc:docMk/>
            <pc:sldMk cId="2217091628" sldId="261"/>
            <ac:spMk id="3" creationId="{D888D604-225F-0615-4794-768B3D686286}"/>
          </ac:spMkLst>
        </pc:spChg>
        <pc:spChg chg="add del">
          <ac:chgData name="R.M. Maduri" userId="45b4d2e74a6ed124" providerId="LiveId" clId="{BE08CD8E-3004-4323-829B-63EEF07D636E}" dt="2023-07-14T11:16:26.578" v="163" actId="478"/>
          <ac:spMkLst>
            <pc:docMk/>
            <pc:sldMk cId="2217091628" sldId="261"/>
            <ac:spMk id="4" creationId="{17204521-B227-7349-9B85-0FE62136A062}"/>
          </ac:spMkLst>
        </pc:spChg>
        <pc:spChg chg="add mod">
          <ac:chgData name="R.M. Maduri" userId="45b4d2e74a6ed124" providerId="LiveId" clId="{BE08CD8E-3004-4323-829B-63EEF07D636E}" dt="2023-07-14T11:34:51.643" v="267" actId="1076"/>
          <ac:spMkLst>
            <pc:docMk/>
            <pc:sldMk cId="2217091628" sldId="261"/>
            <ac:spMk id="5" creationId="{CC49AAAF-E815-EDDA-0AA8-90EC97CEF256}"/>
          </ac:spMkLst>
        </pc:spChg>
        <pc:spChg chg="add mod">
          <ac:chgData name="R.M. Maduri" userId="45b4d2e74a6ed124" providerId="LiveId" clId="{BE08CD8E-3004-4323-829B-63EEF07D636E}" dt="2023-07-14T13:58:41.239" v="376" actId="14100"/>
          <ac:spMkLst>
            <pc:docMk/>
            <pc:sldMk cId="2217091628" sldId="261"/>
            <ac:spMk id="6" creationId="{212EAF6E-50AF-1425-438F-B3C89A0BCD90}"/>
          </ac:spMkLst>
        </pc:spChg>
        <pc:spChg chg="add mod">
          <ac:chgData name="R.M. Maduri" userId="45b4d2e74a6ed124" providerId="LiveId" clId="{BE08CD8E-3004-4323-829B-63EEF07D636E}" dt="2023-07-14T13:58:26.846" v="374" actId="1076"/>
          <ac:spMkLst>
            <pc:docMk/>
            <pc:sldMk cId="2217091628" sldId="261"/>
            <ac:spMk id="7" creationId="{D74146D5-2906-3C79-14D4-40CFD76CEBAF}"/>
          </ac:spMkLst>
        </pc:spChg>
        <pc:spChg chg="add mod">
          <ac:chgData name="R.M. Maduri" userId="45b4d2e74a6ed124" providerId="LiveId" clId="{BE08CD8E-3004-4323-829B-63EEF07D636E}" dt="2023-07-14T14:01:07.004" v="394" actId="1076"/>
          <ac:spMkLst>
            <pc:docMk/>
            <pc:sldMk cId="2217091628" sldId="261"/>
            <ac:spMk id="8" creationId="{B30FC8D3-D471-82E4-A3F6-303C3C95658C}"/>
          </ac:spMkLst>
        </pc:spChg>
        <pc:spChg chg="add mod">
          <ac:chgData name="R.M. Maduri" userId="45b4d2e74a6ed124" providerId="LiveId" clId="{BE08CD8E-3004-4323-829B-63EEF07D636E}" dt="2023-07-14T14:01:14.001" v="395" actId="1076"/>
          <ac:spMkLst>
            <pc:docMk/>
            <pc:sldMk cId="2217091628" sldId="261"/>
            <ac:spMk id="9" creationId="{517D3A37-5F09-0F10-6DE3-00EFF429BF95}"/>
          </ac:spMkLst>
        </pc:spChg>
        <pc:spChg chg="add mod">
          <ac:chgData name="R.M. Maduri" userId="45b4d2e74a6ed124" providerId="LiveId" clId="{BE08CD8E-3004-4323-829B-63EEF07D636E}" dt="2023-07-14T13:58:55.087" v="377" actId="1076"/>
          <ac:spMkLst>
            <pc:docMk/>
            <pc:sldMk cId="2217091628" sldId="261"/>
            <ac:spMk id="10" creationId="{925BCAE4-E126-282F-3537-C4407F8DDC53}"/>
          </ac:spMkLst>
        </pc:spChg>
        <pc:spChg chg="add del mod">
          <ac:chgData name="R.M. Maduri" userId="45b4d2e74a6ed124" providerId="LiveId" clId="{BE08CD8E-3004-4323-829B-63EEF07D636E}" dt="2023-07-14T11:25:29.827" v="214" actId="478"/>
          <ac:spMkLst>
            <pc:docMk/>
            <pc:sldMk cId="2217091628" sldId="261"/>
            <ac:spMk id="11" creationId="{4B09AD2E-3F2C-1492-EB48-6B10538BB075}"/>
          </ac:spMkLst>
        </pc:spChg>
        <pc:spChg chg="add mod">
          <ac:chgData name="R.M. Maduri" userId="45b4d2e74a6ed124" providerId="LiveId" clId="{BE08CD8E-3004-4323-829B-63EEF07D636E}" dt="2023-07-14T13:59:02.055" v="378" actId="1076"/>
          <ac:spMkLst>
            <pc:docMk/>
            <pc:sldMk cId="2217091628" sldId="261"/>
            <ac:spMk id="12" creationId="{AA3EBEB2-F072-12AE-D741-3F6D99FC45CF}"/>
          </ac:spMkLst>
        </pc:spChg>
        <pc:spChg chg="add del mod">
          <ac:chgData name="R.M. Maduri" userId="45b4d2e74a6ed124" providerId="LiveId" clId="{BE08CD8E-3004-4323-829B-63EEF07D636E}" dt="2023-07-14T12:29:20.799" v="290" actId="21"/>
          <ac:spMkLst>
            <pc:docMk/>
            <pc:sldMk cId="2217091628" sldId="261"/>
            <ac:spMk id="13" creationId="{B9A506CD-34CE-5BBB-D3C7-BCE07AC6C098}"/>
          </ac:spMkLst>
        </pc:spChg>
        <pc:spChg chg="add del mod">
          <ac:chgData name="R.M. Maduri" userId="45b4d2e74a6ed124" providerId="LiveId" clId="{BE08CD8E-3004-4323-829B-63EEF07D636E}" dt="2023-07-14T12:30:22.468" v="306"/>
          <ac:spMkLst>
            <pc:docMk/>
            <pc:sldMk cId="2217091628" sldId="261"/>
            <ac:spMk id="14" creationId="{5D8E7AFE-2F6F-BCC3-1348-0CB649BAE874}"/>
          </ac:spMkLst>
        </pc:spChg>
        <pc:spChg chg="add mod">
          <ac:chgData name="R.M. Maduri" userId="45b4d2e74a6ed124" providerId="LiveId" clId="{BE08CD8E-3004-4323-829B-63EEF07D636E}" dt="2023-07-14T14:01:20.874" v="396" actId="1076"/>
          <ac:spMkLst>
            <pc:docMk/>
            <pc:sldMk cId="2217091628" sldId="261"/>
            <ac:spMk id="19" creationId="{68EBF3D0-B4F4-761B-50BC-A60386DE8D4F}"/>
          </ac:spMkLst>
        </pc:spChg>
        <pc:spChg chg="add mod">
          <ac:chgData name="R.M. Maduri" userId="45b4d2e74a6ed124" providerId="LiveId" clId="{BE08CD8E-3004-4323-829B-63EEF07D636E}" dt="2023-07-14T14:01:27.496" v="397" actId="1076"/>
          <ac:spMkLst>
            <pc:docMk/>
            <pc:sldMk cId="2217091628" sldId="261"/>
            <ac:spMk id="20" creationId="{0314B537-9536-C7D8-DB65-2CE84277CF7E}"/>
          </ac:spMkLst>
        </pc:spChg>
        <pc:picChg chg="add del mod">
          <ac:chgData name="R.M. Maduri" userId="45b4d2e74a6ed124" providerId="LiveId" clId="{BE08CD8E-3004-4323-829B-63EEF07D636E}" dt="2023-07-14T12:31:12.274" v="315" actId="21"/>
          <ac:picMkLst>
            <pc:docMk/>
            <pc:sldMk cId="2217091628" sldId="261"/>
            <ac:picMk id="16" creationId="{C01C4AC9-FB83-F4C3-92DD-2B78B6EEF993}"/>
          </ac:picMkLst>
        </pc:picChg>
        <pc:picChg chg="add del mod">
          <ac:chgData name="R.M. Maduri" userId="45b4d2e74a6ed124" providerId="LiveId" clId="{BE08CD8E-3004-4323-829B-63EEF07D636E}" dt="2023-07-14T12:30:54.270" v="311" actId="21"/>
          <ac:picMkLst>
            <pc:docMk/>
            <pc:sldMk cId="2217091628" sldId="261"/>
            <ac:picMk id="18" creationId="{5F08DE4F-BDA4-3959-ABDF-CE1D533A848C}"/>
          </ac:picMkLst>
        </pc:picChg>
        <pc:picChg chg="add mod">
          <ac:chgData name="R.M. Maduri" userId="45b4d2e74a6ed124" providerId="LiveId" clId="{BE08CD8E-3004-4323-829B-63EEF07D636E}" dt="2023-07-14T14:02:46.337" v="407" actId="1076"/>
          <ac:picMkLst>
            <pc:docMk/>
            <pc:sldMk cId="2217091628" sldId="261"/>
            <ac:picMk id="22" creationId="{F63A6AE9-7D90-DDB9-4ECA-8EA03BA5F1BC}"/>
          </ac:picMkLst>
        </pc:picChg>
        <pc:picChg chg="add mod">
          <ac:chgData name="R.M. Maduri" userId="45b4d2e74a6ed124" providerId="LiveId" clId="{BE08CD8E-3004-4323-829B-63EEF07D636E}" dt="2023-07-14T14:02:50.161" v="408" actId="1076"/>
          <ac:picMkLst>
            <pc:docMk/>
            <pc:sldMk cId="2217091628" sldId="261"/>
            <ac:picMk id="24" creationId="{72A9F7C9-A334-ACF1-564F-3C1093994F3B}"/>
          </ac:picMkLst>
        </pc:picChg>
        <pc:picChg chg="add mod">
          <ac:chgData name="R.M. Maduri" userId="45b4d2e74a6ed124" providerId="LiveId" clId="{BE08CD8E-3004-4323-829B-63EEF07D636E}" dt="2023-07-14T14:02:54.037" v="409" actId="1076"/>
          <ac:picMkLst>
            <pc:docMk/>
            <pc:sldMk cId="2217091628" sldId="261"/>
            <ac:picMk id="26" creationId="{4F35E960-CE97-9144-BAD2-39F6C44CC651}"/>
          </ac:picMkLst>
        </pc:picChg>
        <pc:picChg chg="add mod">
          <ac:chgData name="R.M. Maduri" userId="45b4d2e74a6ed124" providerId="LiveId" clId="{BE08CD8E-3004-4323-829B-63EEF07D636E}" dt="2023-07-14T14:02:39.904" v="406" actId="1076"/>
          <ac:picMkLst>
            <pc:docMk/>
            <pc:sldMk cId="2217091628" sldId="261"/>
            <ac:picMk id="28" creationId="{E9AC8389-239C-B8B9-DE89-388AEF172F7A}"/>
          </ac:picMkLst>
        </pc:picChg>
      </pc:sldChg>
      <pc:sldChg chg="addSp delSp modSp new mod modAnim">
        <pc:chgData name="R.M. Maduri" userId="45b4d2e74a6ed124" providerId="LiveId" clId="{BE08CD8E-3004-4323-829B-63EEF07D636E}" dt="2023-07-14T14:33:19.143" v="512"/>
        <pc:sldMkLst>
          <pc:docMk/>
          <pc:sldMk cId="2168643978" sldId="262"/>
        </pc:sldMkLst>
        <pc:spChg chg="add del mod">
          <ac:chgData name="R.M. Maduri" userId="45b4d2e74a6ed124" providerId="LiveId" clId="{BE08CD8E-3004-4323-829B-63EEF07D636E}" dt="2023-07-14T12:29:46.890" v="296" actId="478"/>
          <ac:spMkLst>
            <pc:docMk/>
            <pc:sldMk cId="2168643978" sldId="262"/>
            <ac:spMk id="2" creationId="{61817B53-82EA-14E4-98AB-94C42CDA8E80}"/>
          </ac:spMkLst>
        </pc:spChg>
        <pc:spChg chg="add mod">
          <ac:chgData name="R.M. Maduri" userId="45b4d2e74a6ed124" providerId="LiveId" clId="{BE08CD8E-3004-4323-829B-63EEF07D636E}" dt="2023-07-14T12:30:00.713" v="301" actId="207"/>
          <ac:spMkLst>
            <pc:docMk/>
            <pc:sldMk cId="2168643978" sldId="262"/>
            <ac:spMk id="3" creationId="{B22AE5E2-E0C1-56CA-553E-BC6709F59F13}"/>
          </ac:spMkLst>
        </pc:spChg>
        <pc:spChg chg="add mod">
          <ac:chgData name="R.M. Maduri" userId="45b4d2e74a6ed124" providerId="LiveId" clId="{BE08CD8E-3004-4323-829B-63EEF07D636E}" dt="2023-07-14T12:30:45.587" v="310" actId="122"/>
          <ac:spMkLst>
            <pc:docMk/>
            <pc:sldMk cId="2168643978" sldId="262"/>
            <ac:spMk id="4" creationId="{ADB2C464-81D8-C798-3292-F6847C759293}"/>
          </ac:spMkLst>
        </pc:spChg>
        <pc:spChg chg="add mod">
          <ac:chgData name="R.M. Maduri" userId="45b4d2e74a6ed124" providerId="LiveId" clId="{BE08CD8E-3004-4323-829B-63EEF07D636E}" dt="2023-07-14T12:32:03.496" v="334" actId="20577"/>
          <ac:spMkLst>
            <pc:docMk/>
            <pc:sldMk cId="2168643978" sldId="262"/>
            <ac:spMk id="7" creationId="{5FD74A29-1F45-2518-F737-0A8BA7CDE059}"/>
          </ac:spMkLst>
        </pc:spChg>
        <pc:picChg chg="add mod">
          <ac:chgData name="R.M. Maduri" userId="45b4d2e74a6ed124" providerId="LiveId" clId="{BE08CD8E-3004-4323-829B-63EEF07D636E}" dt="2023-07-14T14:26:00.584" v="501" actId="1076"/>
          <ac:picMkLst>
            <pc:docMk/>
            <pc:sldMk cId="2168643978" sldId="262"/>
            <ac:picMk id="5" creationId="{B08DA2CD-D27E-E8C2-077E-E2CEACFA8C42}"/>
          </ac:picMkLst>
        </pc:picChg>
        <pc:picChg chg="add mod">
          <ac:chgData name="R.M. Maduri" userId="45b4d2e74a6ed124" providerId="LiveId" clId="{BE08CD8E-3004-4323-829B-63EEF07D636E}" dt="2023-07-14T14:25:58.557" v="500" actId="1076"/>
          <ac:picMkLst>
            <pc:docMk/>
            <pc:sldMk cId="2168643978" sldId="262"/>
            <ac:picMk id="6" creationId="{299F9D7E-79DB-2FB1-B215-D0DD803FE1D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20A6D-50A6-4205-9E68-2411874E1C0B}"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E41E0-5D5F-4686-ACF2-30B2145C155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834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20A6D-50A6-4205-9E68-2411874E1C0B}"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E41E0-5D5F-4686-ACF2-30B2145C1558}" type="slidenum">
              <a:rPr lang="en-US" smtClean="0"/>
              <a:t>‹#›</a:t>
            </a:fld>
            <a:endParaRPr lang="en-US"/>
          </a:p>
        </p:txBody>
      </p:sp>
    </p:spTree>
    <p:extLst>
      <p:ext uri="{BB962C8B-B14F-4D97-AF65-F5344CB8AC3E}">
        <p14:creationId xmlns:p14="http://schemas.microsoft.com/office/powerpoint/2010/main" val="114048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20A6D-50A6-4205-9E68-2411874E1C0B}"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E41E0-5D5F-4686-ACF2-30B2145C1558}" type="slidenum">
              <a:rPr lang="en-US" smtClean="0"/>
              <a:t>‹#›</a:t>
            </a:fld>
            <a:endParaRPr lang="en-US"/>
          </a:p>
        </p:txBody>
      </p:sp>
    </p:spTree>
    <p:extLst>
      <p:ext uri="{BB962C8B-B14F-4D97-AF65-F5344CB8AC3E}">
        <p14:creationId xmlns:p14="http://schemas.microsoft.com/office/powerpoint/2010/main" val="312847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20A6D-50A6-4205-9E68-2411874E1C0B}"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E41E0-5D5F-4686-ACF2-30B2145C1558}" type="slidenum">
              <a:rPr lang="en-US" smtClean="0"/>
              <a:t>‹#›</a:t>
            </a:fld>
            <a:endParaRPr lang="en-US"/>
          </a:p>
        </p:txBody>
      </p:sp>
    </p:spTree>
    <p:extLst>
      <p:ext uri="{BB962C8B-B14F-4D97-AF65-F5344CB8AC3E}">
        <p14:creationId xmlns:p14="http://schemas.microsoft.com/office/powerpoint/2010/main" val="238929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20A6D-50A6-4205-9E68-2411874E1C0B}"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E41E0-5D5F-4686-ACF2-30B2145C155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70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20A6D-50A6-4205-9E68-2411874E1C0B}"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E41E0-5D5F-4686-ACF2-30B2145C1558}" type="slidenum">
              <a:rPr lang="en-US" smtClean="0"/>
              <a:t>‹#›</a:t>
            </a:fld>
            <a:endParaRPr lang="en-US"/>
          </a:p>
        </p:txBody>
      </p:sp>
    </p:spTree>
    <p:extLst>
      <p:ext uri="{BB962C8B-B14F-4D97-AF65-F5344CB8AC3E}">
        <p14:creationId xmlns:p14="http://schemas.microsoft.com/office/powerpoint/2010/main" val="305854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20A6D-50A6-4205-9E68-2411874E1C0B}" type="datetimeFigureOut">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DE41E0-5D5F-4686-ACF2-30B2145C1558}" type="slidenum">
              <a:rPr lang="en-US" smtClean="0"/>
              <a:t>‹#›</a:t>
            </a:fld>
            <a:endParaRPr lang="en-US"/>
          </a:p>
        </p:txBody>
      </p:sp>
    </p:spTree>
    <p:extLst>
      <p:ext uri="{BB962C8B-B14F-4D97-AF65-F5344CB8AC3E}">
        <p14:creationId xmlns:p14="http://schemas.microsoft.com/office/powerpoint/2010/main" val="289256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20A6D-50A6-4205-9E68-2411874E1C0B}" type="datetimeFigureOut">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DE41E0-5D5F-4686-ACF2-30B2145C1558}" type="slidenum">
              <a:rPr lang="en-US" smtClean="0"/>
              <a:t>‹#›</a:t>
            </a:fld>
            <a:endParaRPr lang="en-US"/>
          </a:p>
        </p:txBody>
      </p:sp>
    </p:spTree>
    <p:extLst>
      <p:ext uri="{BB962C8B-B14F-4D97-AF65-F5344CB8AC3E}">
        <p14:creationId xmlns:p14="http://schemas.microsoft.com/office/powerpoint/2010/main" val="159092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320A6D-50A6-4205-9E68-2411874E1C0B}" type="datetimeFigureOut">
              <a:rPr lang="en-US" smtClean="0"/>
              <a:t>7/15/2023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6DE41E0-5D5F-4686-ACF2-30B2145C1558}" type="slidenum">
              <a:rPr lang="en-US" smtClean="0"/>
              <a:t>‹#›</a:t>
            </a:fld>
            <a:endParaRPr lang="en-US"/>
          </a:p>
        </p:txBody>
      </p:sp>
    </p:spTree>
    <p:extLst>
      <p:ext uri="{BB962C8B-B14F-4D97-AF65-F5344CB8AC3E}">
        <p14:creationId xmlns:p14="http://schemas.microsoft.com/office/powerpoint/2010/main" val="280791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320A6D-50A6-4205-9E68-2411874E1C0B}" type="datetimeFigureOut">
              <a:rPr lang="en-US" smtClean="0"/>
              <a:t>7/15/2023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DE41E0-5D5F-4686-ACF2-30B2145C1558}" type="slidenum">
              <a:rPr lang="en-US" smtClean="0"/>
              <a:t>‹#›</a:t>
            </a:fld>
            <a:endParaRPr lang="en-US"/>
          </a:p>
        </p:txBody>
      </p:sp>
    </p:spTree>
    <p:extLst>
      <p:ext uri="{BB962C8B-B14F-4D97-AF65-F5344CB8AC3E}">
        <p14:creationId xmlns:p14="http://schemas.microsoft.com/office/powerpoint/2010/main" val="108614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320A6D-50A6-4205-9E68-2411874E1C0B}"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E41E0-5D5F-4686-ACF2-30B2145C1558}" type="slidenum">
              <a:rPr lang="en-US" smtClean="0"/>
              <a:t>‹#›</a:t>
            </a:fld>
            <a:endParaRPr lang="en-US"/>
          </a:p>
        </p:txBody>
      </p:sp>
    </p:spTree>
    <p:extLst>
      <p:ext uri="{BB962C8B-B14F-4D97-AF65-F5344CB8AC3E}">
        <p14:creationId xmlns:p14="http://schemas.microsoft.com/office/powerpoint/2010/main" val="263696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320A6D-50A6-4205-9E68-2411874E1C0B}" type="datetimeFigureOut">
              <a:rPr lang="en-US" smtClean="0"/>
              <a:t>7/15/2023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DE41E0-5D5F-4686-ACF2-30B2145C155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42318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DF8BC9-0245-B70E-AEA7-994A6B758B22}"/>
              </a:ext>
            </a:extLst>
          </p:cNvPr>
          <p:cNvSpPr>
            <a:spLocks noGrp="1"/>
          </p:cNvSpPr>
          <p:nvPr>
            <p:ph type="title"/>
          </p:nvPr>
        </p:nvSpPr>
        <p:spPr/>
        <p:txBody>
          <a:bodyPr>
            <a:normAutofit fontScale="90000"/>
          </a:bodyPr>
          <a:lstStyle/>
          <a:p>
            <a:pPr algn="ctr"/>
            <a:r>
              <a:rPr lang="en-US" sz="6600" b="1" i="0" dirty="0">
                <a:solidFill>
                  <a:srgbClr val="FB3B15"/>
                </a:solidFill>
                <a:effectLst/>
                <a:latin typeface="Arial Black" panose="020B0A04020102020204" pitchFamily="34" charset="0"/>
              </a:rPr>
              <a:t>Environmental  Pollution</a:t>
            </a:r>
            <a:br>
              <a:rPr lang="en-US" b="0" i="0" dirty="0">
                <a:solidFill>
                  <a:srgbClr val="0070C0"/>
                </a:solidFill>
                <a:effectLst/>
                <a:latin typeface="-apple-system"/>
              </a:rPr>
            </a:br>
            <a:endParaRPr lang="en-US" dirty="0">
              <a:solidFill>
                <a:srgbClr val="0070C0"/>
              </a:solidFill>
            </a:endParaRPr>
          </a:p>
        </p:txBody>
      </p:sp>
      <p:pic>
        <p:nvPicPr>
          <p:cNvPr id="14" name="Content Placeholder 13">
            <a:extLst>
              <a:ext uri="{FF2B5EF4-FFF2-40B4-BE49-F238E27FC236}">
                <a16:creationId xmlns:a16="http://schemas.microsoft.com/office/drawing/2014/main" id="{44F3DA35-FF3E-E10B-7B2A-56CA56420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0327" y="1737360"/>
            <a:ext cx="7841673" cy="4608022"/>
          </a:xfrm>
          <a:prstGeom prst="rect">
            <a:avLst/>
          </a:prstGeom>
          <a:ln>
            <a:noFill/>
          </a:ln>
          <a:effectLst>
            <a:outerShdw blurRad="292100" dist="139700" dir="2700000" algn="tl" rotWithShape="0">
              <a:srgbClr val="333333">
                <a:alpha val="65000"/>
              </a:srgbClr>
            </a:outerShdw>
          </a:effectLst>
        </p:spPr>
      </p:pic>
      <p:sp>
        <p:nvSpPr>
          <p:cNvPr id="19" name="Rectangle 18">
            <a:extLst>
              <a:ext uri="{FF2B5EF4-FFF2-40B4-BE49-F238E27FC236}">
                <a16:creationId xmlns:a16="http://schemas.microsoft.com/office/drawing/2014/main" id="{44AAA7D9-D993-A7AE-2B8D-49B362CCE865}"/>
              </a:ext>
            </a:extLst>
          </p:cNvPr>
          <p:cNvSpPr/>
          <p:nvPr/>
        </p:nvSpPr>
        <p:spPr>
          <a:xfrm>
            <a:off x="0" y="1737360"/>
            <a:ext cx="4350327" cy="4608022"/>
          </a:xfrm>
          <a:prstGeom prst="rect">
            <a:avLst/>
          </a:prstGeom>
          <a:blipFill>
            <a:blip r:embed="rId3"/>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1" dirty="0">
              <a:ln w="13462">
                <a:solidFill>
                  <a:schemeClr val="bg1"/>
                </a:solidFill>
                <a:prstDash val="solid"/>
              </a:ln>
              <a:solidFill>
                <a:srgbClr val="0070C0"/>
              </a:solidFill>
              <a:effectLst>
                <a:outerShdw dist="38100" dir="2700000" algn="bl" rotWithShape="0">
                  <a:schemeClr val="accent5"/>
                </a:outerShdw>
              </a:effectLst>
            </a:endParaRPr>
          </a:p>
        </p:txBody>
      </p:sp>
      <p:sp>
        <p:nvSpPr>
          <p:cNvPr id="20" name="TextBox 19">
            <a:extLst>
              <a:ext uri="{FF2B5EF4-FFF2-40B4-BE49-F238E27FC236}">
                <a16:creationId xmlns:a16="http://schemas.microsoft.com/office/drawing/2014/main" id="{E8ACF297-F864-8D29-9779-BE0A63116C2C}"/>
              </a:ext>
            </a:extLst>
          </p:cNvPr>
          <p:cNvSpPr txBox="1"/>
          <p:nvPr/>
        </p:nvSpPr>
        <p:spPr>
          <a:xfrm>
            <a:off x="60960" y="4572000"/>
            <a:ext cx="3796665" cy="400110"/>
          </a:xfrm>
          <a:prstGeom prst="rect">
            <a:avLst/>
          </a:prstGeom>
          <a:noFill/>
        </p:spPr>
        <p:txBody>
          <a:bodyPr wrap="square" rtlCol="0">
            <a:spAutoFit/>
          </a:bodyPr>
          <a:lstStyle/>
          <a:p>
            <a:pPr algn="ctr"/>
            <a:r>
              <a:rPr lang="en-US" sz="2000" b="1" dirty="0">
                <a:ln w="12700" cmpd="sng">
                  <a:solidFill>
                    <a:schemeClr val="accent4"/>
                  </a:solidFill>
                  <a:prstDash val="solid"/>
                </a:ln>
                <a:solidFill>
                  <a:srgbClr val="FB3B15"/>
                </a:solidFill>
              </a:rPr>
              <a:t>R.M.Dewmini</a:t>
            </a:r>
          </a:p>
        </p:txBody>
      </p:sp>
      <p:sp>
        <p:nvSpPr>
          <p:cNvPr id="21" name="TextBox 20">
            <a:extLst>
              <a:ext uri="{FF2B5EF4-FFF2-40B4-BE49-F238E27FC236}">
                <a16:creationId xmlns:a16="http://schemas.microsoft.com/office/drawing/2014/main" id="{DB1DECFC-47A6-8AC2-E609-6880B5FBA1A0}"/>
              </a:ext>
            </a:extLst>
          </p:cNvPr>
          <p:cNvSpPr txBox="1"/>
          <p:nvPr/>
        </p:nvSpPr>
        <p:spPr>
          <a:xfrm>
            <a:off x="203835" y="5073970"/>
            <a:ext cx="3025140" cy="584775"/>
          </a:xfrm>
          <a:prstGeom prst="rect">
            <a:avLst/>
          </a:prstGeom>
          <a:noFill/>
        </p:spPr>
        <p:txBody>
          <a:bodyPr wrap="square" rtlCol="0">
            <a:spAutoFit/>
          </a:bodyPr>
          <a:lstStyle/>
          <a:p>
            <a:pPr algn="ctr"/>
            <a:r>
              <a:rPr lang="en-US" sz="3200" b="1" dirty="0">
                <a:ln w="10160">
                  <a:solidFill>
                    <a:schemeClr val="accent5"/>
                  </a:solidFill>
                  <a:prstDash val="solid"/>
                </a:ln>
                <a:solidFill>
                  <a:srgbClr val="FB3B15"/>
                </a:solidFill>
                <a:effectLst>
                  <a:outerShdw blurRad="38100" dist="22860" dir="5400000" algn="tl" rotWithShape="0">
                    <a:srgbClr val="000000">
                      <a:alpha val="30000"/>
                    </a:srgbClr>
                  </a:outerShdw>
                </a:effectLst>
              </a:rPr>
              <a:t>  </a:t>
            </a:r>
            <a:r>
              <a:rPr lang="en-US" sz="2000" b="1" dirty="0">
                <a:ln w="10160">
                  <a:solidFill>
                    <a:schemeClr val="accent5"/>
                  </a:solidFill>
                  <a:prstDash val="solid"/>
                </a:ln>
                <a:solidFill>
                  <a:srgbClr val="FB3B15"/>
                </a:solidFill>
                <a:effectLst>
                  <a:outerShdw blurRad="38100" dist="22860" dir="5400000" algn="tl" rotWithShape="0">
                    <a:srgbClr val="000000">
                      <a:alpha val="30000"/>
                    </a:srgbClr>
                  </a:outerShdw>
                </a:effectLst>
              </a:rPr>
              <a:t>322512689</a:t>
            </a:r>
          </a:p>
        </p:txBody>
      </p:sp>
    </p:spTree>
    <p:extLst>
      <p:ext uri="{BB962C8B-B14F-4D97-AF65-F5344CB8AC3E}">
        <p14:creationId xmlns:p14="http://schemas.microsoft.com/office/powerpoint/2010/main" val="36002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42"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animBg="1"/>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8A25-FF78-DCB8-28BF-7CB604AE8C39}"/>
              </a:ext>
            </a:extLst>
          </p:cNvPr>
          <p:cNvSpPr>
            <a:spLocks noGrp="1"/>
          </p:cNvSpPr>
          <p:nvPr>
            <p:ph type="title"/>
          </p:nvPr>
        </p:nvSpPr>
        <p:spPr/>
        <p:txBody>
          <a:bodyPr/>
          <a:lstStyle/>
          <a:p>
            <a:pPr algn="ctr"/>
            <a:r>
              <a:rPr lang="en-US" dirty="0">
                <a:solidFill>
                  <a:srgbClr val="009644"/>
                </a:solidFill>
                <a:effectLst>
                  <a:innerShdw blurRad="63500" dist="50800" dir="13500000">
                    <a:prstClr val="black">
                      <a:alpha val="50000"/>
                    </a:prstClr>
                  </a:innerShdw>
                  <a:reflection blurRad="6350" stA="55000" endA="300" endPos="45500" dir="5400000" sy="-100000" algn="bl" rotWithShape="0"/>
                </a:effectLst>
                <a:latin typeface="Arial Black" panose="020B0A04020102020204" pitchFamily="34" charset="0"/>
              </a:rPr>
              <a:t>Air Pollution</a:t>
            </a:r>
          </a:p>
        </p:txBody>
      </p:sp>
      <p:pic>
        <p:nvPicPr>
          <p:cNvPr id="1026" name="Picture 2" descr="Cartoon Air Pollution Images - Free Download on Freepik">
            <a:extLst>
              <a:ext uri="{FF2B5EF4-FFF2-40B4-BE49-F238E27FC236}">
                <a16:creationId xmlns:a16="http://schemas.microsoft.com/office/drawing/2014/main" id="{803E0B80-18E2-1C27-CD5A-ACEC83C5F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013" y="1943099"/>
            <a:ext cx="4700587" cy="40290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097D6F4-9710-A939-A8C6-92C09B6B327B}"/>
              </a:ext>
            </a:extLst>
          </p:cNvPr>
          <p:cNvSpPr/>
          <p:nvPr/>
        </p:nvSpPr>
        <p:spPr>
          <a:xfrm>
            <a:off x="0" y="1737360"/>
            <a:ext cx="6958013" cy="4606290"/>
          </a:xfrm>
          <a:prstGeom prst="rect">
            <a:avLst/>
          </a:prstGeom>
          <a:pattFill prst="pct25">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AF24FB-380C-85EF-7B82-64F0CD545452}"/>
              </a:ext>
            </a:extLst>
          </p:cNvPr>
          <p:cNvSpPr txBox="1"/>
          <p:nvPr/>
        </p:nvSpPr>
        <p:spPr>
          <a:xfrm>
            <a:off x="257175" y="2214563"/>
            <a:ext cx="6300788" cy="584775"/>
          </a:xfrm>
          <a:prstGeom prst="rect">
            <a:avLst/>
          </a:prstGeom>
          <a:noFill/>
        </p:spPr>
        <p:txBody>
          <a:bodyPr wrap="square" rtlCol="0">
            <a:spAutoFit/>
          </a:bodyPr>
          <a:lstStyle/>
          <a:p>
            <a:pPr algn="ctr"/>
            <a:r>
              <a:rPr lang="en-US" sz="3200" b="1" dirty="0">
                <a:ln>
                  <a:solidFill>
                    <a:srgbClr val="005EA4"/>
                  </a:solidFill>
                </a:ln>
                <a:solidFill>
                  <a:srgbClr val="005EA4"/>
                </a:solidFill>
                <a:latin typeface="+mj-lt"/>
              </a:rPr>
              <a:t>What is Air Pollution ?</a:t>
            </a:r>
          </a:p>
        </p:txBody>
      </p:sp>
      <p:sp>
        <p:nvSpPr>
          <p:cNvPr id="10" name="TextBox 9">
            <a:extLst>
              <a:ext uri="{FF2B5EF4-FFF2-40B4-BE49-F238E27FC236}">
                <a16:creationId xmlns:a16="http://schemas.microsoft.com/office/drawing/2014/main" id="{06137FCD-02BC-0CAD-9628-E72116FFFA82}"/>
              </a:ext>
            </a:extLst>
          </p:cNvPr>
          <p:cNvSpPr txBox="1"/>
          <p:nvPr/>
        </p:nvSpPr>
        <p:spPr>
          <a:xfrm>
            <a:off x="533400" y="3190816"/>
            <a:ext cx="5457825" cy="1938992"/>
          </a:xfrm>
          <a:prstGeom prst="rect">
            <a:avLst/>
          </a:prstGeom>
          <a:noFill/>
        </p:spPr>
        <p:txBody>
          <a:bodyPr wrap="square" rtlCol="0">
            <a:spAutoFit/>
          </a:bodyPr>
          <a:lstStyle/>
          <a:p>
            <a:r>
              <a:rPr lang="en-US" sz="2400" b="1" dirty="0">
                <a:solidFill>
                  <a:schemeClr val="accent2">
                    <a:lumMod val="50000"/>
                  </a:schemeClr>
                </a:solidFill>
              </a:rPr>
              <a:t>Air pollution refers to the presence of harmful substances in the air, released from various sources, which can negatively impact human health and the environment.</a:t>
            </a:r>
          </a:p>
        </p:txBody>
      </p:sp>
      <p:pic>
        <p:nvPicPr>
          <p:cNvPr id="4" name="Picture 3">
            <a:extLst>
              <a:ext uri="{FF2B5EF4-FFF2-40B4-BE49-F238E27FC236}">
                <a16:creationId xmlns:a16="http://schemas.microsoft.com/office/drawing/2014/main" id="{FED81DBF-B8CE-5B51-5621-F2D953A2B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6589" y="4757738"/>
            <a:ext cx="2743200" cy="1585912"/>
          </a:xfrm>
          <a:prstGeom prst="rect">
            <a:avLst/>
          </a:prstGeom>
        </p:spPr>
      </p:pic>
    </p:spTree>
    <p:extLst>
      <p:ext uri="{BB962C8B-B14F-4D97-AF65-F5344CB8AC3E}">
        <p14:creationId xmlns:p14="http://schemas.microsoft.com/office/powerpoint/2010/main" val="28521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1000"/>
                                        <p:tgtEl>
                                          <p:spTgt spid="1026"/>
                                        </p:tgtEl>
                                      </p:cBhvr>
                                    </p:animEffect>
                                    <p:anim calcmode="lin" valueType="num">
                                      <p:cBhvr>
                                        <p:cTn id="23" dur="1000" fill="hold"/>
                                        <p:tgtEl>
                                          <p:spTgt spid="1026"/>
                                        </p:tgtEl>
                                        <p:attrNameLst>
                                          <p:attrName>ppt_x</p:attrName>
                                        </p:attrNameLst>
                                      </p:cBhvr>
                                      <p:tavLst>
                                        <p:tav tm="0">
                                          <p:val>
                                            <p:strVal val="#ppt_x"/>
                                          </p:val>
                                        </p:tav>
                                        <p:tav tm="100000">
                                          <p:val>
                                            <p:strVal val="#ppt_x"/>
                                          </p:val>
                                        </p:tav>
                                      </p:tavLst>
                                    </p:anim>
                                    <p:anim calcmode="lin" valueType="num">
                                      <p:cBhvr>
                                        <p:cTn id="24" dur="1000" fill="hold"/>
                                        <p:tgtEl>
                                          <p:spTgt spid="10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968-DE52-7C6E-8B10-FEA1B6558AFC}"/>
              </a:ext>
            </a:extLst>
          </p:cNvPr>
          <p:cNvSpPr>
            <a:spLocks noGrp="1"/>
          </p:cNvSpPr>
          <p:nvPr>
            <p:ph type="title"/>
          </p:nvPr>
        </p:nvSpPr>
        <p:spPr/>
        <p:txBody>
          <a:bodyPr/>
          <a:lstStyle/>
          <a:p>
            <a:r>
              <a:rPr lang="en-US" b="1" i="0" dirty="0">
                <a:solidFill>
                  <a:srgbClr val="005828"/>
                </a:solidFill>
                <a:effectLst/>
                <a:latin typeface="Roboto" panose="020F0502020204030204" pitchFamily="2" charset="0"/>
              </a:rPr>
              <a:t>Types Of Air Pollution</a:t>
            </a:r>
            <a:br>
              <a:rPr lang="en-US" b="1" i="0" dirty="0">
                <a:solidFill>
                  <a:srgbClr val="005828"/>
                </a:solidFill>
                <a:effectLst/>
                <a:latin typeface="Roboto" panose="020F0502020204030204" pitchFamily="2" charset="0"/>
              </a:rPr>
            </a:br>
            <a:endParaRPr lang="en-US" dirty="0">
              <a:solidFill>
                <a:srgbClr val="005828"/>
              </a:solidFill>
            </a:endParaRPr>
          </a:p>
        </p:txBody>
      </p:sp>
      <p:sp>
        <p:nvSpPr>
          <p:cNvPr id="3" name="Rectangle 2">
            <a:extLst>
              <a:ext uri="{FF2B5EF4-FFF2-40B4-BE49-F238E27FC236}">
                <a16:creationId xmlns:a16="http://schemas.microsoft.com/office/drawing/2014/main" id="{C65444D7-7892-E33A-5AA6-07158B2ECB5E}"/>
              </a:ext>
            </a:extLst>
          </p:cNvPr>
          <p:cNvSpPr/>
          <p:nvPr/>
        </p:nvSpPr>
        <p:spPr>
          <a:xfrm>
            <a:off x="0" y="1737360"/>
            <a:ext cx="6457950" cy="4563428"/>
          </a:xfrm>
          <a:prstGeom prst="rect">
            <a:avLst/>
          </a:prstGeom>
          <a:pattFill prst="pct25">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E3CC57D-3B72-FD86-780F-AF86E212E777}"/>
              </a:ext>
            </a:extLst>
          </p:cNvPr>
          <p:cNvSpPr txBox="1"/>
          <p:nvPr/>
        </p:nvSpPr>
        <p:spPr>
          <a:xfrm>
            <a:off x="300038" y="2286000"/>
            <a:ext cx="5986462" cy="3693319"/>
          </a:xfrm>
          <a:prstGeom prst="rect">
            <a:avLst/>
          </a:prstGeom>
          <a:noFill/>
        </p:spPr>
        <p:txBody>
          <a:bodyPr wrap="square" rtlCol="0">
            <a:spAutoFit/>
          </a:bodyPr>
          <a:lstStyle/>
          <a:p>
            <a:pPr marL="285750" indent="-285750" algn="l">
              <a:buFont typeface="Wingdings" panose="05000000000000000000" pitchFamily="2" charset="2"/>
              <a:buChar char="Ø"/>
            </a:pPr>
            <a:r>
              <a:rPr lang="en-US" b="1" i="0" dirty="0">
                <a:effectLst/>
                <a:latin typeface="Roboto" panose="02000000000000000000" pitchFamily="2" charset="0"/>
              </a:rPr>
              <a:t>There are several types of air pollution, mainly Indoor Air Pollution and Outdoor Air Pollution. These include smog, acid rain, the green house effect and hole in ozone layer.</a:t>
            </a:r>
          </a:p>
          <a:p>
            <a:pPr algn="l"/>
            <a:endParaRPr lang="en-US" b="1" i="0" dirty="0">
              <a:effectLst/>
              <a:latin typeface="Roboto" panose="02000000000000000000" pitchFamily="2" charset="0"/>
            </a:endParaRPr>
          </a:p>
          <a:p>
            <a:pPr algn="l"/>
            <a:endParaRPr lang="en-US" b="1" dirty="0">
              <a:latin typeface="Roboto" panose="02000000000000000000" pitchFamily="2" charset="0"/>
            </a:endParaRPr>
          </a:p>
          <a:p>
            <a:pPr marL="285750" indent="-285750" algn="l">
              <a:buFont typeface="Wingdings" panose="05000000000000000000" pitchFamily="2" charset="2"/>
              <a:buChar char="Ø"/>
            </a:pPr>
            <a:r>
              <a:rPr lang="en-US" b="1" i="0" dirty="0">
                <a:effectLst/>
                <a:latin typeface="Roboto" panose="02000000000000000000" pitchFamily="2" charset="0"/>
              </a:rPr>
              <a:t>One type of air pollution is the release of particles into the air.</a:t>
            </a:r>
          </a:p>
          <a:p>
            <a:pPr algn="l"/>
            <a:endParaRPr lang="en-US" b="1" i="0" dirty="0">
              <a:effectLst/>
              <a:latin typeface="Roboto" panose="02000000000000000000" pitchFamily="2" charset="0"/>
            </a:endParaRPr>
          </a:p>
          <a:p>
            <a:pPr algn="l"/>
            <a:endParaRPr lang="en-US" b="1" dirty="0">
              <a:latin typeface="Roboto" panose="02000000000000000000" pitchFamily="2" charset="0"/>
            </a:endParaRPr>
          </a:p>
          <a:p>
            <a:pPr marL="285750" indent="-285750" algn="l">
              <a:buFont typeface="Wingdings" panose="05000000000000000000" pitchFamily="2" charset="2"/>
              <a:buChar char="Ø"/>
            </a:pPr>
            <a:r>
              <a:rPr lang="en-US" b="1" i="0" dirty="0">
                <a:effectLst/>
                <a:latin typeface="Roboto" panose="02000000000000000000" pitchFamily="2" charset="0"/>
              </a:rPr>
              <a:t>Another type of air pollution is the release of poisonous gases. </a:t>
            </a:r>
          </a:p>
          <a:p>
            <a:endParaRPr lang="en-US" b="1" dirty="0"/>
          </a:p>
        </p:txBody>
      </p:sp>
      <p:pic>
        <p:nvPicPr>
          <p:cNvPr id="6" name="Picture 5">
            <a:extLst>
              <a:ext uri="{FF2B5EF4-FFF2-40B4-BE49-F238E27FC236}">
                <a16:creationId xmlns:a16="http://schemas.microsoft.com/office/drawing/2014/main" id="{0E4CC0F8-8198-591C-99B6-850391D33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149" y="1909762"/>
            <a:ext cx="2324100" cy="1876425"/>
          </a:xfrm>
          <a:prstGeom prst="rect">
            <a:avLst/>
          </a:prstGeom>
        </p:spPr>
      </p:pic>
      <p:pic>
        <p:nvPicPr>
          <p:cNvPr id="8" name="Picture 7">
            <a:extLst>
              <a:ext uri="{FF2B5EF4-FFF2-40B4-BE49-F238E27FC236}">
                <a16:creationId xmlns:a16="http://schemas.microsoft.com/office/drawing/2014/main" id="{5AFD192C-69FE-1138-BD3B-4443B0882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3987" y="1909762"/>
            <a:ext cx="2709861" cy="1743075"/>
          </a:xfrm>
          <a:prstGeom prst="rect">
            <a:avLst/>
          </a:prstGeom>
        </p:spPr>
      </p:pic>
      <p:pic>
        <p:nvPicPr>
          <p:cNvPr id="10" name="Picture 9">
            <a:extLst>
              <a:ext uri="{FF2B5EF4-FFF2-40B4-BE49-F238E27FC236}">
                <a16:creationId xmlns:a16="http://schemas.microsoft.com/office/drawing/2014/main" id="{297E351C-0205-C7CD-883A-0B09B7440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6924" y="4521992"/>
            <a:ext cx="2333625" cy="1552575"/>
          </a:xfrm>
          <a:prstGeom prst="rect">
            <a:avLst/>
          </a:prstGeom>
        </p:spPr>
      </p:pic>
      <p:pic>
        <p:nvPicPr>
          <p:cNvPr id="12" name="Picture 11">
            <a:extLst>
              <a:ext uri="{FF2B5EF4-FFF2-40B4-BE49-F238E27FC236}">
                <a16:creationId xmlns:a16="http://schemas.microsoft.com/office/drawing/2014/main" id="{A22F0465-7691-F69A-6327-B43A85E402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4149" y="4118374"/>
            <a:ext cx="2995612" cy="1956194"/>
          </a:xfrm>
          <a:prstGeom prst="rect">
            <a:avLst/>
          </a:prstGeom>
        </p:spPr>
      </p:pic>
    </p:spTree>
    <p:extLst>
      <p:ext uri="{BB962C8B-B14F-4D97-AF65-F5344CB8AC3E}">
        <p14:creationId xmlns:p14="http://schemas.microsoft.com/office/powerpoint/2010/main" val="407033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par>
                                <p:cTn id="28" presetID="26"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80">
                                          <p:stCondLst>
                                            <p:cond delay="0"/>
                                          </p:stCondLst>
                                        </p:cTn>
                                        <p:tgtEl>
                                          <p:spTgt spid="4"/>
                                        </p:tgtEl>
                                      </p:cBhvr>
                                    </p:animEffect>
                                    <p:anim calcmode="lin" valueType="num">
                                      <p:cBhvr>
                                        <p:cTn id="3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gtEl>
                                      </p:cBhvr>
                                      <p:to x="100000" y="60000"/>
                                    </p:animScale>
                                    <p:animScale>
                                      <p:cBhvr>
                                        <p:cTn id="37" dur="166" decel="50000">
                                          <p:stCondLst>
                                            <p:cond delay="676"/>
                                          </p:stCondLst>
                                        </p:cTn>
                                        <p:tgtEl>
                                          <p:spTgt spid="4"/>
                                        </p:tgtEl>
                                      </p:cBhvr>
                                      <p:to x="100000" y="100000"/>
                                    </p:animScale>
                                    <p:animScale>
                                      <p:cBhvr>
                                        <p:cTn id="38" dur="26">
                                          <p:stCondLst>
                                            <p:cond delay="1312"/>
                                          </p:stCondLst>
                                        </p:cTn>
                                        <p:tgtEl>
                                          <p:spTgt spid="4"/>
                                        </p:tgtEl>
                                      </p:cBhvr>
                                      <p:to x="100000" y="80000"/>
                                    </p:animScale>
                                    <p:animScale>
                                      <p:cBhvr>
                                        <p:cTn id="39" dur="166" decel="50000">
                                          <p:stCondLst>
                                            <p:cond delay="1338"/>
                                          </p:stCondLst>
                                        </p:cTn>
                                        <p:tgtEl>
                                          <p:spTgt spid="4"/>
                                        </p:tgtEl>
                                      </p:cBhvr>
                                      <p:to x="100000" y="100000"/>
                                    </p:animScale>
                                    <p:animScale>
                                      <p:cBhvr>
                                        <p:cTn id="40" dur="26">
                                          <p:stCondLst>
                                            <p:cond delay="1642"/>
                                          </p:stCondLst>
                                        </p:cTn>
                                        <p:tgtEl>
                                          <p:spTgt spid="4"/>
                                        </p:tgtEl>
                                      </p:cBhvr>
                                      <p:to x="100000" y="90000"/>
                                    </p:animScale>
                                    <p:animScale>
                                      <p:cBhvr>
                                        <p:cTn id="41" dur="166" decel="50000">
                                          <p:stCondLst>
                                            <p:cond delay="1668"/>
                                          </p:stCondLst>
                                        </p:cTn>
                                        <p:tgtEl>
                                          <p:spTgt spid="4"/>
                                        </p:tgtEl>
                                      </p:cBhvr>
                                      <p:to x="100000" y="100000"/>
                                    </p:animScale>
                                    <p:animScale>
                                      <p:cBhvr>
                                        <p:cTn id="42" dur="26">
                                          <p:stCondLst>
                                            <p:cond delay="1808"/>
                                          </p:stCondLst>
                                        </p:cTn>
                                        <p:tgtEl>
                                          <p:spTgt spid="4"/>
                                        </p:tgtEl>
                                      </p:cBhvr>
                                      <p:to x="100000" y="95000"/>
                                    </p:animScale>
                                    <p:animScale>
                                      <p:cBhvr>
                                        <p:cTn id="43" dur="166" decel="50000">
                                          <p:stCondLst>
                                            <p:cond delay="1834"/>
                                          </p:stCondLst>
                                        </p:cTn>
                                        <p:tgtEl>
                                          <p:spTgt spid="4"/>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down)">
                                      <p:cBhvr>
                                        <p:cTn id="46" dur="580">
                                          <p:stCondLst>
                                            <p:cond delay="0"/>
                                          </p:stCondLst>
                                        </p:cTn>
                                        <p:tgtEl>
                                          <p:spTgt spid="6"/>
                                        </p:tgtEl>
                                      </p:cBhvr>
                                    </p:animEffect>
                                    <p:anim calcmode="lin" valueType="num">
                                      <p:cBhvr>
                                        <p:cTn id="4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2" dur="26">
                                          <p:stCondLst>
                                            <p:cond delay="650"/>
                                          </p:stCondLst>
                                        </p:cTn>
                                        <p:tgtEl>
                                          <p:spTgt spid="6"/>
                                        </p:tgtEl>
                                      </p:cBhvr>
                                      <p:to x="100000" y="60000"/>
                                    </p:animScale>
                                    <p:animScale>
                                      <p:cBhvr>
                                        <p:cTn id="53" dur="166" decel="50000">
                                          <p:stCondLst>
                                            <p:cond delay="676"/>
                                          </p:stCondLst>
                                        </p:cTn>
                                        <p:tgtEl>
                                          <p:spTgt spid="6"/>
                                        </p:tgtEl>
                                      </p:cBhvr>
                                      <p:to x="100000" y="100000"/>
                                    </p:animScale>
                                    <p:animScale>
                                      <p:cBhvr>
                                        <p:cTn id="54" dur="26">
                                          <p:stCondLst>
                                            <p:cond delay="1312"/>
                                          </p:stCondLst>
                                        </p:cTn>
                                        <p:tgtEl>
                                          <p:spTgt spid="6"/>
                                        </p:tgtEl>
                                      </p:cBhvr>
                                      <p:to x="100000" y="80000"/>
                                    </p:animScale>
                                    <p:animScale>
                                      <p:cBhvr>
                                        <p:cTn id="55" dur="166" decel="50000">
                                          <p:stCondLst>
                                            <p:cond delay="1338"/>
                                          </p:stCondLst>
                                        </p:cTn>
                                        <p:tgtEl>
                                          <p:spTgt spid="6"/>
                                        </p:tgtEl>
                                      </p:cBhvr>
                                      <p:to x="100000" y="100000"/>
                                    </p:animScale>
                                    <p:animScale>
                                      <p:cBhvr>
                                        <p:cTn id="56" dur="26">
                                          <p:stCondLst>
                                            <p:cond delay="1642"/>
                                          </p:stCondLst>
                                        </p:cTn>
                                        <p:tgtEl>
                                          <p:spTgt spid="6"/>
                                        </p:tgtEl>
                                      </p:cBhvr>
                                      <p:to x="100000" y="90000"/>
                                    </p:animScale>
                                    <p:animScale>
                                      <p:cBhvr>
                                        <p:cTn id="57" dur="166" decel="50000">
                                          <p:stCondLst>
                                            <p:cond delay="1668"/>
                                          </p:stCondLst>
                                        </p:cTn>
                                        <p:tgtEl>
                                          <p:spTgt spid="6"/>
                                        </p:tgtEl>
                                      </p:cBhvr>
                                      <p:to x="100000" y="100000"/>
                                    </p:animScale>
                                    <p:animScale>
                                      <p:cBhvr>
                                        <p:cTn id="58" dur="26">
                                          <p:stCondLst>
                                            <p:cond delay="1808"/>
                                          </p:stCondLst>
                                        </p:cTn>
                                        <p:tgtEl>
                                          <p:spTgt spid="6"/>
                                        </p:tgtEl>
                                      </p:cBhvr>
                                      <p:to x="100000" y="95000"/>
                                    </p:animScale>
                                    <p:animScale>
                                      <p:cBhvr>
                                        <p:cTn id="59" dur="166" decel="50000">
                                          <p:stCondLst>
                                            <p:cond delay="1834"/>
                                          </p:stCondLst>
                                        </p:cTn>
                                        <p:tgtEl>
                                          <p:spTgt spid="6"/>
                                        </p:tgtEl>
                                      </p:cBhvr>
                                      <p:to x="100000" y="100000"/>
                                    </p:animScale>
                                  </p:childTnLst>
                                </p:cTn>
                              </p:par>
                              <p:par>
                                <p:cTn id="60" presetID="26" presetClass="entr" presetSubtype="0" fill="hold"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down)">
                                      <p:cBhvr>
                                        <p:cTn id="62" dur="580">
                                          <p:stCondLst>
                                            <p:cond delay="0"/>
                                          </p:stCondLst>
                                        </p:cTn>
                                        <p:tgtEl>
                                          <p:spTgt spid="8"/>
                                        </p:tgtEl>
                                      </p:cBhvr>
                                    </p:animEffect>
                                    <p:anim calcmode="lin" valueType="num">
                                      <p:cBhvr>
                                        <p:cTn id="6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8" dur="26">
                                          <p:stCondLst>
                                            <p:cond delay="650"/>
                                          </p:stCondLst>
                                        </p:cTn>
                                        <p:tgtEl>
                                          <p:spTgt spid="8"/>
                                        </p:tgtEl>
                                      </p:cBhvr>
                                      <p:to x="100000" y="60000"/>
                                    </p:animScale>
                                    <p:animScale>
                                      <p:cBhvr>
                                        <p:cTn id="69" dur="166" decel="50000">
                                          <p:stCondLst>
                                            <p:cond delay="676"/>
                                          </p:stCondLst>
                                        </p:cTn>
                                        <p:tgtEl>
                                          <p:spTgt spid="8"/>
                                        </p:tgtEl>
                                      </p:cBhvr>
                                      <p:to x="100000" y="100000"/>
                                    </p:animScale>
                                    <p:animScale>
                                      <p:cBhvr>
                                        <p:cTn id="70" dur="26">
                                          <p:stCondLst>
                                            <p:cond delay="1312"/>
                                          </p:stCondLst>
                                        </p:cTn>
                                        <p:tgtEl>
                                          <p:spTgt spid="8"/>
                                        </p:tgtEl>
                                      </p:cBhvr>
                                      <p:to x="100000" y="80000"/>
                                    </p:animScale>
                                    <p:animScale>
                                      <p:cBhvr>
                                        <p:cTn id="71" dur="166" decel="50000">
                                          <p:stCondLst>
                                            <p:cond delay="1338"/>
                                          </p:stCondLst>
                                        </p:cTn>
                                        <p:tgtEl>
                                          <p:spTgt spid="8"/>
                                        </p:tgtEl>
                                      </p:cBhvr>
                                      <p:to x="100000" y="100000"/>
                                    </p:animScale>
                                    <p:animScale>
                                      <p:cBhvr>
                                        <p:cTn id="72" dur="26">
                                          <p:stCondLst>
                                            <p:cond delay="1642"/>
                                          </p:stCondLst>
                                        </p:cTn>
                                        <p:tgtEl>
                                          <p:spTgt spid="8"/>
                                        </p:tgtEl>
                                      </p:cBhvr>
                                      <p:to x="100000" y="90000"/>
                                    </p:animScale>
                                    <p:animScale>
                                      <p:cBhvr>
                                        <p:cTn id="73" dur="166" decel="50000">
                                          <p:stCondLst>
                                            <p:cond delay="1668"/>
                                          </p:stCondLst>
                                        </p:cTn>
                                        <p:tgtEl>
                                          <p:spTgt spid="8"/>
                                        </p:tgtEl>
                                      </p:cBhvr>
                                      <p:to x="100000" y="100000"/>
                                    </p:animScale>
                                    <p:animScale>
                                      <p:cBhvr>
                                        <p:cTn id="74" dur="26">
                                          <p:stCondLst>
                                            <p:cond delay="1808"/>
                                          </p:stCondLst>
                                        </p:cTn>
                                        <p:tgtEl>
                                          <p:spTgt spid="8"/>
                                        </p:tgtEl>
                                      </p:cBhvr>
                                      <p:to x="100000" y="95000"/>
                                    </p:animScale>
                                    <p:animScale>
                                      <p:cBhvr>
                                        <p:cTn id="75" dur="166" decel="50000">
                                          <p:stCondLst>
                                            <p:cond delay="1834"/>
                                          </p:stCondLst>
                                        </p:cTn>
                                        <p:tgtEl>
                                          <p:spTgt spid="8"/>
                                        </p:tgtEl>
                                      </p:cBhvr>
                                      <p:to x="100000" y="100000"/>
                                    </p:animScale>
                                  </p:childTnLst>
                                </p:cTn>
                              </p:par>
                              <p:par>
                                <p:cTn id="76" presetID="26" presetClass="entr" presetSubtype="0" fill="hold"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down)">
                                      <p:cBhvr>
                                        <p:cTn id="78" dur="580">
                                          <p:stCondLst>
                                            <p:cond delay="0"/>
                                          </p:stCondLst>
                                        </p:cTn>
                                        <p:tgtEl>
                                          <p:spTgt spid="12"/>
                                        </p:tgtEl>
                                      </p:cBhvr>
                                    </p:animEffect>
                                    <p:anim calcmode="lin" valueType="num">
                                      <p:cBhvr>
                                        <p:cTn id="79"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84" dur="26">
                                          <p:stCondLst>
                                            <p:cond delay="650"/>
                                          </p:stCondLst>
                                        </p:cTn>
                                        <p:tgtEl>
                                          <p:spTgt spid="12"/>
                                        </p:tgtEl>
                                      </p:cBhvr>
                                      <p:to x="100000" y="60000"/>
                                    </p:animScale>
                                    <p:animScale>
                                      <p:cBhvr>
                                        <p:cTn id="85" dur="166" decel="50000">
                                          <p:stCondLst>
                                            <p:cond delay="676"/>
                                          </p:stCondLst>
                                        </p:cTn>
                                        <p:tgtEl>
                                          <p:spTgt spid="12"/>
                                        </p:tgtEl>
                                      </p:cBhvr>
                                      <p:to x="100000" y="100000"/>
                                    </p:animScale>
                                    <p:animScale>
                                      <p:cBhvr>
                                        <p:cTn id="86" dur="26">
                                          <p:stCondLst>
                                            <p:cond delay="1312"/>
                                          </p:stCondLst>
                                        </p:cTn>
                                        <p:tgtEl>
                                          <p:spTgt spid="12"/>
                                        </p:tgtEl>
                                      </p:cBhvr>
                                      <p:to x="100000" y="80000"/>
                                    </p:animScale>
                                    <p:animScale>
                                      <p:cBhvr>
                                        <p:cTn id="87" dur="166" decel="50000">
                                          <p:stCondLst>
                                            <p:cond delay="1338"/>
                                          </p:stCondLst>
                                        </p:cTn>
                                        <p:tgtEl>
                                          <p:spTgt spid="12"/>
                                        </p:tgtEl>
                                      </p:cBhvr>
                                      <p:to x="100000" y="100000"/>
                                    </p:animScale>
                                    <p:animScale>
                                      <p:cBhvr>
                                        <p:cTn id="88" dur="26">
                                          <p:stCondLst>
                                            <p:cond delay="1642"/>
                                          </p:stCondLst>
                                        </p:cTn>
                                        <p:tgtEl>
                                          <p:spTgt spid="12"/>
                                        </p:tgtEl>
                                      </p:cBhvr>
                                      <p:to x="100000" y="90000"/>
                                    </p:animScale>
                                    <p:animScale>
                                      <p:cBhvr>
                                        <p:cTn id="89" dur="166" decel="50000">
                                          <p:stCondLst>
                                            <p:cond delay="1668"/>
                                          </p:stCondLst>
                                        </p:cTn>
                                        <p:tgtEl>
                                          <p:spTgt spid="12"/>
                                        </p:tgtEl>
                                      </p:cBhvr>
                                      <p:to x="100000" y="100000"/>
                                    </p:animScale>
                                    <p:animScale>
                                      <p:cBhvr>
                                        <p:cTn id="90" dur="26">
                                          <p:stCondLst>
                                            <p:cond delay="1808"/>
                                          </p:stCondLst>
                                        </p:cTn>
                                        <p:tgtEl>
                                          <p:spTgt spid="12"/>
                                        </p:tgtEl>
                                      </p:cBhvr>
                                      <p:to x="100000" y="95000"/>
                                    </p:animScale>
                                    <p:animScale>
                                      <p:cBhvr>
                                        <p:cTn id="91" dur="166" decel="50000">
                                          <p:stCondLst>
                                            <p:cond delay="1834"/>
                                          </p:stCondLst>
                                        </p:cTn>
                                        <p:tgtEl>
                                          <p:spTgt spid="12"/>
                                        </p:tgtEl>
                                      </p:cBhvr>
                                      <p:to x="100000" y="100000"/>
                                    </p:animScale>
                                  </p:childTnLst>
                                </p:cTn>
                              </p:par>
                              <p:par>
                                <p:cTn id="92" presetID="26" presetClass="entr" presetSubtype="0" fill="hold" nodeType="with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wipe(down)">
                                      <p:cBhvr>
                                        <p:cTn id="94" dur="580">
                                          <p:stCondLst>
                                            <p:cond delay="0"/>
                                          </p:stCondLst>
                                        </p:cTn>
                                        <p:tgtEl>
                                          <p:spTgt spid="10"/>
                                        </p:tgtEl>
                                      </p:cBhvr>
                                    </p:animEffect>
                                    <p:anim calcmode="lin" valueType="num">
                                      <p:cBhvr>
                                        <p:cTn id="9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9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9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9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00" dur="26">
                                          <p:stCondLst>
                                            <p:cond delay="650"/>
                                          </p:stCondLst>
                                        </p:cTn>
                                        <p:tgtEl>
                                          <p:spTgt spid="10"/>
                                        </p:tgtEl>
                                      </p:cBhvr>
                                      <p:to x="100000" y="60000"/>
                                    </p:animScale>
                                    <p:animScale>
                                      <p:cBhvr>
                                        <p:cTn id="101" dur="166" decel="50000">
                                          <p:stCondLst>
                                            <p:cond delay="676"/>
                                          </p:stCondLst>
                                        </p:cTn>
                                        <p:tgtEl>
                                          <p:spTgt spid="10"/>
                                        </p:tgtEl>
                                      </p:cBhvr>
                                      <p:to x="100000" y="100000"/>
                                    </p:animScale>
                                    <p:animScale>
                                      <p:cBhvr>
                                        <p:cTn id="102" dur="26">
                                          <p:stCondLst>
                                            <p:cond delay="1312"/>
                                          </p:stCondLst>
                                        </p:cTn>
                                        <p:tgtEl>
                                          <p:spTgt spid="10"/>
                                        </p:tgtEl>
                                      </p:cBhvr>
                                      <p:to x="100000" y="80000"/>
                                    </p:animScale>
                                    <p:animScale>
                                      <p:cBhvr>
                                        <p:cTn id="103" dur="166" decel="50000">
                                          <p:stCondLst>
                                            <p:cond delay="1338"/>
                                          </p:stCondLst>
                                        </p:cTn>
                                        <p:tgtEl>
                                          <p:spTgt spid="10"/>
                                        </p:tgtEl>
                                      </p:cBhvr>
                                      <p:to x="100000" y="100000"/>
                                    </p:animScale>
                                    <p:animScale>
                                      <p:cBhvr>
                                        <p:cTn id="104" dur="26">
                                          <p:stCondLst>
                                            <p:cond delay="1642"/>
                                          </p:stCondLst>
                                        </p:cTn>
                                        <p:tgtEl>
                                          <p:spTgt spid="10"/>
                                        </p:tgtEl>
                                      </p:cBhvr>
                                      <p:to x="100000" y="90000"/>
                                    </p:animScale>
                                    <p:animScale>
                                      <p:cBhvr>
                                        <p:cTn id="105" dur="166" decel="50000">
                                          <p:stCondLst>
                                            <p:cond delay="1668"/>
                                          </p:stCondLst>
                                        </p:cTn>
                                        <p:tgtEl>
                                          <p:spTgt spid="10"/>
                                        </p:tgtEl>
                                      </p:cBhvr>
                                      <p:to x="100000" y="100000"/>
                                    </p:animScale>
                                    <p:animScale>
                                      <p:cBhvr>
                                        <p:cTn id="106" dur="26">
                                          <p:stCondLst>
                                            <p:cond delay="1808"/>
                                          </p:stCondLst>
                                        </p:cTn>
                                        <p:tgtEl>
                                          <p:spTgt spid="10"/>
                                        </p:tgtEl>
                                      </p:cBhvr>
                                      <p:to x="100000" y="95000"/>
                                    </p:animScale>
                                    <p:animScale>
                                      <p:cBhvr>
                                        <p:cTn id="107"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55ACC1-0335-2EB4-130C-955D387B0881}"/>
              </a:ext>
            </a:extLst>
          </p:cNvPr>
          <p:cNvSpPr/>
          <p:nvPr/>
        </p:nvSpPr>
        <p:spPr>
          <a:xfrm>
            <a:off x="0" y="-1"/>
            <a:ext cx="6096000" cy="6331527"/>
          </a:xfrm>
          <a:prstGeom prst="rect">
            <a:avLst/>
          </a:prstGeom>
          <a:pattFill prst="pct5">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CEAA333-599F-7169-DE8E-B45F0BEF63FE}"/>
              </a:ext>
            </a:extLst>
          </p:cNvPr>
          <p:cNvSpPr/>
          <p:nvPr/>
        </p:nvSpPr>
        <p:spPr>
          <a:xfrm>
            <a:off x="6096000" y="0"/>
            <a:ext cx="6096000" cy="6331526"/>
          </a:xfrm>
          <a:prstGeom prst="rect">
            <a:avLst/>
          </a:prstGeom>
          <a:pattFill prst="pct25">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7F2E1D3-3561-AB98-8C2F-469D94D6463F}"/>
              </a:ext>
            </a:extLst>
          </p:cNvPr>
          <p:cNvSpPr txBox="1"/>
          <p:nvPr/>
        </p:nvSpPr>
        <p:spPr>
          <a:xfrm>
            <a:off x="271463" y="285750"/>
            <a:ext cx="4886325" cy="523220"/>
          </a:xfrm>
          <a:prstGeom prst="rect">
            <a:avLst/>
          </a:prstGeom>
          <a:noFill/>
        </p:spPr>
        <p:txBody>
          <a:bodyPr wrap="square" rtlCol="0">
            <a:spAutoFit/>
          </a:bodyPr>
          <a:lstStyle/>
          <a:p>
            <a:pPr algn="ctr"/>
            <a:r>
              <a:rPr lang="en-US" sz="2800" b="1" u="sng" dirty="0">
                <a:solidFill>
                  <a:srgbClr val="005828"/>
                </a:solidFill>
              </a:rPr>
              <a:t>Causes Of Air Pollution</a:t>
            </a:r>
          </a:p>
        </p:txBody>
      </p:sp>
      <p:sp>
        <p:nvSpPr>
          <p:cNvPr id="5" name="TextBox 4">
            <a:extLst>
              <a:ext uri="{FF2B5EF4-FFF2-40B4-BE49-F238E27FC236}">
                <a16:creationId xmlns:a16="http://schemas.microsoft.com/office/drawing/2014/main" id="{DFA09F8E-0212-83CC-2211-9CB5B601E6EB}"/>
              </a:ext>
            </a:extLst>
          </p:cNvPr>
          <p:cNvSpPr txBox="1"/>
          <p:nvPr/>
        </p:nvSpPr>
        <p:spPr>
          <a:xfrm>
            <a:off x="6224588" y="323195"/>
            <a:ext cx="4886325" cy="523220"/>
          </a:xfrm>
          <a:prstGeom prst="rect">
            <a:avLst/>
          </a:prstGeom>
          <a:noFill/>
        </p:spPr>
        <p:txBody>
          <a:bodyPr wrap="square" rtlCol="0">
            <a:spAutoFit/>
          </a:bodyPr>
          <a:lstStyle/>
          <a:p>
            <a:pPr algn="ctr"/>
            <a:r>
              <a:rPr lang="en-US" sz="2800" b="1" u="sng" dirty="0">
                <a:solidFill>
                  <a:srgbClr val="0070C0"/>
                </a:solidFill>
              </a:rPr>
              <a:t>Preventions</a:t>
            </a:r>
          </a:p>
        </p:txBody>
      </p:sp>
      <p:sp>
        <p:nvSpPr>
          <p:cNvPr id="6" name="TextBox 5">
            <a:extLst>
              <a:ext uri="{FF2B5EF4-FFF2-40B4-BE49-F238E27FC236}">
                <a16:creationId xmlns:a16="http://schemas.microsoft.com/office/drawing/2014/main" id="{8F4D7E29-B425-066A-B813-0B801EB8635B}"/>
              </a:ext>
            </a:extLst>
          </p:cNvPr>
          <p:cNvSpPr txBox="1"/>
          <p:nvPr/>
        </p:nvSpPr>
        <p:spPr>
          <a:xfrm>
            <a:off x="157163" y="846415"/>
            <a:ext cx="5643562"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Dust raised on the ground during dust storms.</a:t>
            </a:r>
          </a:p>
          <a:p>
            <a:endParaRPr lang="en-US" sz="2000" b="1" dirty="0"/>
          </a:p>
          <a:p>
            <a:pPr marL="342900" indent="-342900">
              <a:buFont typeface="Wingdings" panose="05000000000000000000" pitchFamily="2" charset="2"/>
              <a:buChar char="Ø"/>
            </a:pPr>
            <a:r>
              <a:rPr lang="en-US" sz="2000" b="1" dirty="0"/>
              <a:t>Stone dust raised by crushing of stones in quarries.</a:t>
            </a:r>
          </a:p>
          <a:p>
            <a:endParaRPr lang="en-US" sz="2000" b="1" dirty="0"/>
          </a:p>
          <a:p>
            <a:pPr marL="342900" indent="-342900">
              <a:buFont typeface="Wingdings" panose="05000000000000000000" pitchFamily="2" charset="2"/>
              <a:buChar char="Ø"/>
            </a:pPr>
            <a:r>
              <a:rPr lang="en-US" sz="2000" b="1" dirty="0"/>
              <a:t>Smoke emitted by vehicles.</a:t>
            </a:r>
          </a:p>
          <a:p>
            <a:endParaRPr lang="en-US" sz="2000" b="1" dirty="0"/>
          </a:p>
          <a:p>
            <a:pPr marL="342900" indent="-342900">
              <a:buFont typeface="Wingdings" panose="05000000000000000000" pitchFamily="2" charset="2"/>
              <a:buChar char="Ø"/>
            </a:pPr>
            <a:r>
              <a:rPr lang="en-US" sz="2000" b="1" dirty="0"/>
              <a:t>Smoke from forest fires.</a:t>
            </a:r>
          </a:p>
          <a:p>
            <a:endParaRPr lang="en-US" sz="2000" b="1" dirty="0"/>
          </a:p>
          <a:p>
            <a:pPr marL="342900" indent="-342900">
              <a:buFont typeface="Wingdings" panose="05000000000000000000" pitchFamily="2" charset="2"/>
              <a:buChar char="Ø"/>
            </a:pPr>
            <a:r>
              <a:rPr lang="en-US" sz="2000" b="1" dirty="0"/>
              <a:t>Smoke raised by burning of coal in powerhouses.</a:t>
            </a:r>
          </a:p>
          <a:p>
            <a:endParaRPr lang="en-US" sz="2000" b="1" dirty="0"/>
          </a:p>
          <a:p>
            <a:pPr marL="342900" indent="-342900">
              <a:buFont typeface="Wingdings" panose="05000000000000000000" pitchFamily="2" charset="2"/>
              <a:buChar char="Ø"/>
            </a:pPr>
            <a:r>
              <a:rPr lang="en-US" sz="2000" b="1" dirty="0"/>
              <a:t>Burning of wood, cow dung cakes, garbage etc. </a:t>
            </a:r>
          </a:p>
          <a:p>
            <a:endParaRPr lang="en-US" sz="2000" b="1" dirty="0"/>
          </a:p>
        </p:txBody>
      </p:sp>
      <p:sp>
        <p:nvSpPr>
          <p:cNvPr id="7" name="TextBox 6">
            <a:extLst>
              <a:ext uri="{FF2B5EF4-FFF2-40B4-BE49-F238E27FC236}">
                <a16:creationId xmlns:a16="http://schemas.microsoft.com/office/drawing/2014/main" id="{26EE0B86-21F1-7193-DC32-30CECFB03355}"/>
              </a:ext>
            </a:extLst>
          </p:cNvPr>
          <p:cNvSpPr txBox="1"/>
          <p:nvPr/>
        </p:nvSpPr>
        <p:spPr>
          <a:xfrm>
            <a:off x="6800850" y="957263"/>
            <a:ext cx="4743450" cy="3477875"/>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a:t>Vehicle care</a:t>
            </a:r>
          </a:p>
          <a:p>
            <a:endParaRPr lang="en-US" sz="2000" b="1" dirty="0"/>
          </a:p>
          <a:p>
            <a:pPr marL="342900" indent="-342900">
              <a:buFont typeface="Wingdings" panose="05000000000000000000" pitchFamily="2" charset="2"/>
              <a:buChar char="v"/>
            </a:pPr>
            <a:r>
              <a:rPr lang="en-US" sz="2000" b="1" dirty="0"/>
              <a:t>Public transport</a:t>
            </a:r>
          </a:p>
          <a:p>
            <a:endParaRPr lang="en-US" sz="2000" b="1" dirty="0"/>
          </a:p>
          <a:p>
            <a:pPr marL="342900" indent="-342900">
              <a:buFont typeface="Wingdings" panose="05000000000000000000" pitchFamily="2" charset="2"/>
              <a:buChar char="v"/>
            </a:pPr>
            <a:r>
              <a:rPr lang="en-US" sz="2000" b="1" dirty="0"/>
              <a:t>Alternative energy sources</a:t>
            </a:r>
          </a:p>
          <a:p>
            <a:endParaRPr lang="en-US" sz="2000" b="1" dirty="0"/>
          </a:p>
          <a:p>
            <a:pPr marL="342900" indent="-342900">
              <a:buFont typeface="Wingdings" panose="05000000000000000000" pitchFamily="2" charset="2"/>
              <a:buChar char="v"/>
            </a:pPr>
            <a:r>
              <a:rPr lang="en-US" sz="2000" b="1" dirty="0"/>
              <a:t>Saving energy</a:t>
            </a:r>
          </a:p>
          <a:p>
            <a:endParaRPr lang="en-US" sz="2000" b="1" dirty="0"/>
          </a:p>
          <a:p>
            <a:pPr marL="342900" indent="-342900">
              <a:buFont typeface="Wingdings" panose="05000000000000000000" pitchFamily="2" charset="2"/>
              <a:buChar char="v"/>
            </a:pPr>
            <a:r>
              <a:rPr lang="en-US" sz="2000" b="1" dirty="0"/>
              <a:t>Minimize Air Pollution</a:t>
            </a:r>
          </a:p>
          <a:p>
            <a:endParaRPr lang="en-US" sz="2000" b="1" dirty="0"/>
          </a:p>
          <a:p>
            <a:pPr marL="342900" indent="-342900">
              <a:buFont typeface="Wingdings" panose="05000000000000000000" pitchFamily="2" charset="2"/>
              <a:buChar char="v"/>
            </a:pPr>
            <a:r>
              <a:rPr lang="en-US" sz="2000" b="1" dirty="0"/>
              <a:t>Recyclable materials</a:t>
            </a:r>
          </a:p>
        </p:txBody>
      </p:sp>
      <p:pic>
        <p:nvPicPr>
          <p:cNvPr id="9" name="Picture 8">
            <a:extLst>
              <a:ext uri="{FF2B5EF4-FFF2-40B4-BE49-F238E27FC236}">
                <a16:creationId xmlns:a16="http://schemas.microsoft.com/office/drawing/2014/main" id="{C9401A63-53BC-7478-5639-122347275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337" y="1992158"/>
            <a:ext cx="2114551" cy="1408083"/>
          </a:xfrm>
          <a:prstGeom prst="rect">
            <a:avLst/>
          </a:prstGeom>
        </p:spPr>
      </p:pic>
      <p:pic>
        <p:nvPicPr>
          <p:cNvPr id="11" name="Picture 10">
            <a:extLst>
              <a:ext uri="{FF2B5EF4-FFF2-40B4-BE49-F238E27FC236}">
                <a16:creationId xmlns:a16="http://schemas.microsoft.com/office/drawing/2014/main" id="{B2160246-B735-5001-F709-DE064BA4D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63" y="4885997"/>
            <a:ext cx="2233611" cy="1445529"/>
          </a:xfrm>
          <a:prstGeom prst="rect">
            <a:avLst/>
          </a:prstGeom>
        </p:spPr>
      </p:pic>
      <p:pic>
        <p:nvPicPr>
          <p:cNvPr id="13" name="Picture 12">
            <a:extLst>
              <a:ext uri="{FF2B5EF4-FFF2-40B4-BE49-F238E27FC236}">
                <a16:creationId xmlns:a16="http://schemas.microsoft.com/office/drawing/2014/main" id="{DF12DED1-D843-B02F-C4E5-DE3ED124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870" y="4905346"/>
            <a:ext cx="1809179" cy="1463625"/>
          </a:xfrm>
          <a:prstGeom prst="rect">
            <a:avLst/>
          </a:prstGeom>
        </p:spPr>
      </p:pic>
      <p:pic>
        <p:nvPicPr>
          <p:cNvPr id="15" name="Picture 14">
            <a:extLst>
              <a:ext uri="{FF2B5EF4-FFF2-40B4-BE49-F238E27FC236}">
                <a16:creationId xmlns:a16="http://schemas.microsoft.com/office/drawing/2014/main" id="{AF18158A-AB1D-5D40-3962-12FD12F753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5537" y="3157537"/>
            <a:ext cx="1666875" cy="2743200"/>
          </a:xfrm>
          <a:prstGeom prst="rect">
            <a:avLst/>
          </a:prstGeom>
        </p:spPr>
      </p:pic>
      <p:pic>
        <p:nvPicPr>
          <p:cNvPr id="17" name="Picture 16">
            <a:extLst>
              <a:ext uri="{FF2B5EF4-FFF2-40B4-BE49-F238E27FC236}">
                <a16:creationId xmlns:a16="http://schemas.microsoft.com/office/drawing/2014/main" id="{F61288C7-866F-6F8F-A3DE-770705A52E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7007" y="4414787"/>
            <a:ext cx="2219325" cy="1814563"/>
          </a:xfrm>
          <a:prstGeom prst="rect">
            <a:avLst/>
          </a:prstGeom>
        </p:spPr>
      </p:pic>
    </p:spTree>
    <p:extLst>
      <p:ext uri="{BB962C8B-B14F-4D97-AF65-F5344CB8AC3E}">
        <p14:creationId xmlns:p14="http://schemas.microsoft.com/office/powerpoint/2010/main" val="193666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par>
                                <p:cTn id="11" presetID="6" presetClass="entr" presetSubtype="16"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ircle(in)">
                                      <p:cBhvr>
                                        <p:cTn id="13" dur="2000"/>
                                        <p:tgtEl>
                                          <p:spTgt spid="13"/>
                                        </p:tgtEl>
                                      </p:cBhvr>
                                    </p:animEffect>
                                  </p:childTnLst>
                                </p:cTn>
                              </p:par>
                              <p:par>
                                <p:cTn id="14" presetID="6"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par>
                                <p:cTn id="25" presetID="6"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circle(in)">
                                      <p:cBhvr>
                                        <p:cTn id="27" dur="2000"/>
                                        <p:tgtEl>
                                          <p:spTgt spid="17"/>
                                        </p:tgtEl>
                                      </p:cBhvr>
                                    </p:animEffect>
                                  </p:childTnLst>
                                </p:cTn>
                              </p:par>
                              <p:par>
                                <p:cTn id="28" presetID="6" presetClass="entr" presetSubtype="16"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circle(in)">
                                      <p:cBhvr>
                                        <p:cTn id="3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8D604-225F-0615-4794-768B3D686286}"/>
              </a:ext>
            </a:extLst>
          </p:cNvPr>
          <p:cNvSpPr txBox="1"/>
          <p:nvPr/>
        </p:nvSpPr>
        <p:spPr>
          <a:xfrm>
            <a:off x="0" y="171450"/>
            <a:ext cx="12192000" cy="1200329"/>
          </a:xfrm>
          <a:prstGeom prst="rect">
            <a:avLst/>
          </a:prstGeom>
          <a:noFill/>
        </p:spPr>
        <p:txBody>
          <a:bodyPr wrap="square" rtlCol="0">
            <a:spAutoFit/>
          </a:bodyPr>
          <a:lstStyle/>
          <a:p>
            <a:pPr algn="ctr"/>
            <a:r>
              <a:rPr lang="en-US" sz="3600" dirty="0">
                <a:solidFill>
                  <a:srgbClr val="FF0000"/>
                </a:solidFill>
              </a:rPr>
              <a:t>The take-home message regarding air pollution:</a:t>
            </a:r>
          </a:p>
          <a:p>
            <a:pPr algn="ctr"/>
            <a:endParaRPr lang="en-US" sz="3600" dirty="0">
              <a:solidFill>
                <a:srgbClr val="FF0000"/>
              </a:solidFill>
            </a:endParaRPr>
          </a:p>
        </p:txBody>
      </p:sp>
      <p:sp>
        <p:nvSpPr>
          <p:cNvPr id="5" name="Rectangle 4">
            <a:extLst>
              <a:ext uri="{FF2B5EF4-FFF2-40B4-BE49-F238E27FC236}">
                <a16:creationId xmlns:a16="http://schemas.microsoft.com/office/drawing/2014/main" id="{CC49AAAF-E815-EDDA-0AA8-90EC97CEF256}"/>
              </a:ext>
            </a:extLst>
          </p:cNvPr>
          <p:cNvSpPr/>
          <p:nvPr/>
        </p:nvSpPr>
        <p:spPr>
          <a:xfrm>
            <a:off x="0" y="742950"/>
            <a:ext cx="12192000" cy="5614988"/>
          </a:xfrm>
          <a:prstGeom prst="rect">
            <a:avLst/>
          </a:prstGeom>
          <a:pattFill prst="ltDnDiag">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12EAF6E-50AF-1425-438F-B3C89A0BCD90}"/>
              </a:ext>
            </a:extLst>
          </p:cNvPr>
          <p:cNvSpPr/>
          <p:nvPr/>
        </p:nvSpPr>
        <p:spPr>
          <a:xfrm>
            <a:off x="35719" y="942976"/>
            <a:ext cx="4269581" cy="231457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74146D5-2906-3C79-14D4-40CFD76CEBAF}"/>
              </a:ext>
            </a:extLst>
          </p:cNvPr>
          <p:cNvSpPr txBox="1"/>
          <p:nvPr/>
        </p:nvSpPr>
        <p:spPr>
          <a:xfrm>
            <a:off x="131403" y="1062601"/>
            <a:ext cx="4271962" cy="2246769"/>
          </a:xfrm>
          <a:prstGeom prst="rect">
            <a:avLst/>
          </a:prstGeom>
          <a:noFill/>
        </p:spPr>
        <p:txBody>
          <a:bodyPr wrap="square" rtlCol="0">
            <a:spAutoFit/>
          </a:bodyPr>
          <a:lstStyle/>
          <a:p>
            <a:r>
              <a:rPr lang="en-US" sz="2000" b="1" u="sng" dirty="0"/>
              <a:t>Health impacts:</a:t>
            </a:r>
          </a:p>
          <a:p>
            <a:r>
              <a:rPr lang="en-US" sz="2000" b="1" dirty="0"/>
              <a:t>	 </a:t>
            </a:r>
            <a:r>
              <a:rPr lang="en-US" sz="2000" dirty="0"/>
              <a:t>Air pollution can lead to respiratory problems, cardiovascular diseases, allergies, and other serious health issues. By reducing air pollution, we can protect and improve public health</a:t>
            </a:r>
            <a:r>
              <a:rPr lang="en-US" sz="2000" b="1" dirty="0"/>
              <a:t>.</a:t>
            </a:r>
          </a:p>
        </p:txBody>
      </p:sp>
      <p:sp>
        <p:nvSpPr>
          <p:cNvPr id="8" name="Rectangle 7">
            <a:extLst>
              <a:ext uri="{FF2B5EF4-FFF2-40B4-BE49-F238E27FC236}">
                <a16:creationId xmlns:a16="http://schemas.microsoft.com/office/drawing/2014/main" id="{B30FC8D3-D471-82E4-A3F6-303C3C95658C}"/>
              </a:ext>
            </a:extLst>
          </p:cNvPr>
          <p:cNvSpPr/>
          <p:nvPr/>
        </p:nvSpPr>
        <p:spPr>
          <a:xfrm>
            <a:off x="7706375" y="752086"/>
            <a:ext cx="4514850" cy="2486025"/>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17D3A37-5F09-0F10-6DE3-00EFF429BF95}"/>
              </a:ext>
            </a:extLst>
          </p:cNvPr>
          <p:cNvSpPr txBox="1"/>
          <p:nvPr/>
        </p:nvSpPr>
        <p:spPr>
          <a:xfrm>
            <a:off x="7934325" y="756939"/>
            <a:ext cx="4257675" cy="2246769"/>
          </a:xfrm>
          <a:prstGeom prst="rect">
            <a:avLst/>
          </a:prstGeom>
          <a:noFill/>
        </p:spPr>
        <p:txBody>
          <a:bodyPr wrap="square" rtlCol="0">
            <a:spAutoFit/>
          </a:bodyPr>
          <a:lstStyle/>
          <a:p>
            <a:r>
              <a:rPr lang="en-US" sz="2000" b="1" u="sng" dirty="0"/>
              <a:t>Environmental effects: </a:t>
            </a:r>
          </a:p>
          <a:p>
            <a:r>
              <a:rPr lang="en-US" sz="2000" dirty="0"/>
              <a:t>	Air pollution contributes to climate change, smog formation, acid rain, and the degradation of ecosystems. Taking measures to reduce pollution helps preserve biodiversity and maintain the balance of our natural environment.</a:t>
            </a:r>
          </a:p>
        </p:txBody>
      </p:sp>
      <p:sp>
        <p:nvSpPr>
          <p:cNvPr id="10" name="Rectangle 9">
            <a:extLst>
              <a:ext uri="{FF2B5EF4-FFF2-40B4-BE49-F238E27FC236}">
                <a16:creationId xmlns:a16="http://schemas.microsoft.com/office/drawing/2014/main" id="{925BCAE4-E126-282F-3537-C4407F8DDC53}"/>
              </a:ext>
            </a:extLst>
          </p:cNvPr>
          <p:cNvSpPr/>
          <p:nvPr/>
        </p:nvSpPr>
        <p:spPr>
          <a:xfrm>
            <a:off x="35719" y="3479913"/>
            <a:ext cx="4271962" cy="2707482"/>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A3EBEB2-F072-12AE-D741-3F6D99FC45CF}"/>
              </a:ext>
            </a:extLst>
          </p:cNvPr>
          <p:cNvSpPr txBox="1"/>
          <p:nvPr/>
        </p:nvSpPr>
        <p:spPr>
          <a:xfrm>
            <a:off x="131403" y="3428995"/>
            <a:ext cx="3814763" cy="2862322"/>
          </a:xfrm>
          <a:prstGeom prst="rect">
            <a:avLst/>
          </a:prstGeom>
          <a:noFill/>
        </p:spPr>
        <p:txBody>
          <a:bodyPr wrap="square" rtlCol="0">
            <a:spAutoFit/>
          </a:bodyPr>
          <a:lstStyle/>
          <a:p>
            <a:r>
              <a:rPr lang="en-US" sz="2000" b="1" u="sng" dirty="0"/>
              <a:t>Awareness and education:</a:t>
            </a:r>
          </a:p>
          <a:p>
            <a:r>
              <a:rPr lang="en-US" sz="2000" dirty="0"/>
              <a:t>	 Raising awareness about the causes and consequences of air pollution is essential. Educating communities and fostering a sense of responsibility can encourage individuals to make conscious choices that contribute to cleaner air.</a:t>
            </a:r>
          </a:p>
        </p:txBody>
      </p:sp>
      <p:sp>
        <p:nvSpPr>
          <p:cNvPr id="19" name="Rectangle 18">
            <a:extLst>
              <a:ext uri="{FF2B5EF4-FFF2-40B4-BE49-F238E27FC236}">
                <a16:creationId xmlns:a16="http://schemas.microsoft.com/office/drawing/2014/main" id="{68EBF3D0-B4F4-761B-50BC-A60386DE8D4F}"/>
              </a:ext>
            </a:extLst>
          </p:cNvPr>
          <p:cNvSpPr/>
          <p:nvPr/>
        </p:nvSpPr>
        <p:spPr>
          <a:xfrm>
            <a:off x="7778026" y="3407568"/>
            <a:ext cx="4400550" cy="2707482"/>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314B537-9536-C7D8-DB65-2CE84277CF7E}"/>
              </a:ext>
            </a:extLst>
          </p:cNvPr>
          <p:cNvSpPr txBox="1"/>
          <p:nvPr/>
        </p:nvSpPr>
        <p:spPr>
          <a:xfrm>
            <a:off x="8020808" y="3613084"/>
            <a:ext cx="3871913" cy="2369880"/>
          </a:xfrm>
          <a:prstGeom prst="rect">
            <a:avLst/>
          </a:prstGeom>
          <a:noFill/>
        </p:spPr>
        <p:txBody>
          <a:bodyPr wrap="square" rtlCol="0">
            <a:spAutoFit/>
          </a:bodyPr>
          <a:lstStyle/>
          <a:p>
            <a:r>
              <a:rPr lang="en-US" sz="2000" b="1" u="sng" dirty="0"/>
              <a:t>Mitigation strategies:</a:t>
            </a:r>
          </a:p>
          <a:p>
            <a:r>
              <a:rPr lang="en-US" sz="2000" dirty="0"/>
              <a:t> 	</a:t>
            </a:r>
            <a:r>
              <a:rPr lang="en-US" dirty="0"/>
              <a:t>Implementing cleaner</a:t>
            </a:r>
          </a:p>
          <a:p>
            <a:r>
              <a:rPr lang="en-US" dirty="0"/>
              <a:t>technologies, transitioning to renewable energy sources, promoting energy efficiency, improving public transportation, and adopting eco-friendly practices are crucial steps in mitigating air pollution.</a:t>
            </a:r>
          </a:p>
        </p:txBody>
      </p:sp>
      <p:pic>
        <p:nvPicPr>
          <p:cNvPr id="22" name="Picture 21">
            <a:extLst>
              <a:ext uri="{FF2B5EF4-FFF2-40B4-BE49-F238E27FC236}">
                <a16:creationId xmlns:a16="http://schemas.microsoft.com/office/drawing/2014/main" id="{F63A6AE9-7D90-DDB9-4ECA-8EA03BA5F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501" y="3197647"/>
            <a:ext cx="1790701" cy="1743075"/>
          </a:xfrm>
          <a:prstGeom prst="rect">
            <a:avLst/>
          </a:prstGeom>
        </p:spPr>
      </p:pic>
      <p:pic>
        <p:nvPicPr>
          <p:cNvPr id="24" name="Picture 23">
            <a:extLst>
              <a:ext uri="{FF2B5EF4-FFF2-40B4-BE49-F238E27FC236}">
                <a16:creationId xmlns:a16="http://schemas.microsoft.com/office/drawing/2014/main" id="{72A9F7C9-A334-ACF1-564F-3C1093994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705" y="2351748"/>
            <a:ext cx="1877942" cy="1743075"/>
          </a:xfrm>
          <a:prstGeom prst="rect">
            <a:avLst/>
          </a:prstGeom>
        </p:spPr>
      </p:pic>
      <p:pic>
        <p:nvPicPr>
          <p:cNvPr id="26" name="Picture 25">
            <a:extLst>
              <a:ext uri="{FF2B5EF4-FFF2-40B4-BE49-F238E27FC236}">
                <a16:creationId xmlns:a16="http://schemas.microsoft.com/office/drawing/2014/main" id="{4F35E960-CE97-9144-BAD2-39F6C44CC6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250" y="774995"/>
            <a:ext cx="1790700" cy="1619844"/>
          </a:xfrm>
          <a:prstGeom prst="rect">
            <a:avLst/>
          </a:prstGeom>
        </p:spPr>
      </p:pic>
      <p:pic>
        <p:nvPicPr>
          <p:cNvPr id="28" name="Picture 27">
            <a:extLst>
              <a:ext uri="{FF2B5EF4-FFF2-40B4-BE49-F238E27FC236}">
                <a16:creationId xmlns:a16="http://schemas.microsoft.com/office/drawing/2014/main" id="{E9AC8389-239C-B8B9-DE89-388AEF172F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2253" y="4761309"/>
            <a:ext cx="2552700" cy="1790700"/>
          </a:xfrm>
          <a:prstGeom prst="rect">
            <a:avLst/>
          </a:prstGeom>
        </p:spPr>
      </p:pic>
    </p:spTree>
    <p:extLst>
      <p:ext uri="{BB962C8B-B14F-4D97-AF65-F5344CB8AC3E}">
        <p14:creationId xmlns:p14="http://schemas.microsoft.com/office/powerpoint/2010/main" val="221709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fade">
                                      <p:cBhvr>
                                        <p:cTn id="75" dur="1000"/>
                                        <p:tgtEl>
                                          <p:spTgt spid="5"/>
                                        </p:tgtEl>
                                      </p:cBhvr>
                                    </p:animEffect>
                                    <p:anim calcmode="lin" valueType="num">
                                      <p:cBhvr>
                                        <p:cTn id="76" dur="1000" fill="hold"/>
                                        <p:tgtEl>
                                          <p:spTgt spid="5"/>
                                        </p:tgtEl>
                                        <p:attrNameLst>
                                          <p:attrName>ppt_x</p:attrName>
                                        </p:attrNameLst>
                                      </p:cBhvr>
                                      <p:tavLst>
                                        <p:tav tm="0">
                                          <p:val>
                                            <p:strVal val="#ppt_x"/>
                                          </p:val>
                                        </p:tav>
                                        <p:tav tm="100000">
                                          <p:val>
                                            <p:strVal val="#ppt_x"/>
                                          </p:val>
                                        </p:tav>
                                      </p:tavLst>
                                    </p:anim>
                                    <p:anim calcmode="lin" valueType="num">
                                      <p:cBhvr>
                                        <p:cTn id="7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p:bldP spid="8" grpId="0" animBg="1"/>
      <p:bldP spid="9" grpId="0"/>
      <p:bldP spid="10" grpId="0" animBg="1"/>
      <p:bldP spid="12" grpId="0"/>
      <p:bldP spid="1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2AE5E2-E0C1-56CA-553E-BC6709F59F13}"/>
              </a:ext>
            </a:extLst>
          </p:cNvPr>
          <p:cNvSpPr/>
          <p:nvPr/>
        </p:nvSpPr>
        <p:spPr>
          <a:xfrm>
            <a:off x="-1" y="0"/>
            <a:ext cx="12192001" cy="6300788"/>
          </a:xfrm>
          <a:prstGeom prst="rect">
            <a:avLst/>
          </a:prstGeom>
          <a:pattFill prst="pct20">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DB2C464-81D8-C798-3292-F6847C759293}"/>
              </a:ext>
            </a:extLst>
          </p:cNvPr>
          <p:cNvSpPr/>
          <p:nvPr/>
        </p:nvSpPr>
        <p:spPr>
          <a:xfrm>
            <a:off x="1471613" y="714375"/>
            <a:ext cx="9115425" cy="10715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Together, let's strive for cleaner air and a better world.</a:t>
            </a:r>
          </a:p>
        </p:txBody>
      </p:sp>
      <p:pic>
        <p:nvPicPr>
          <p:cNvPr id="5" name="Picture 4">
            <a:extLst>
              <a:ext uri="{FF2B5EF4-FFF2-40B4-BE49-F238E27FC236}">
                <a16:creationId xmlns:a16="http://schemas.microsoft.com/office/drawing/2014/main" id="{B08DA2CD-D27E-E8C2-077E-E2CEACFA8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325" y="2198623"/>
            <a:ext cx="3255169" cy="2776508"/>
          </a:xfrm>
          <a:prstGeom prst="rect">
            <a:avLst/>
          </a:prstGeom>
        </p:spPr>
      </p:pic>
      <p:pic>
        <p:nvPicPr>
          <p:cNvPr id="6" name="Picture 5">
            <a:extLst>
              <a:ext uri="{FF2B5EF4-FFF2-40B4-BE49-F238E27FC236}">
                <a16:creationId xmlns:a16="http://schemas.microsoft.com/office/drawing/2014/main" id="{299F9D7E-79DB-2FB1-B215-D0DD803FE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586" y="2448490"/>
            <a:ext cx="2419350" cy="2418220"/>
          </a:xfrm>
          <a:prstGeom prst="rect">
            <a:avLst/>
          </a:prstGeom>
        </p:spPr>
      </p:pic>
      <p:sp>
        <p:nvSpPr>
          <p:cNvPr id="7" name="TextBox 6">
            <a:extLst>
              <a:ext uri="{FF2B5EF4-FFF2-40B4-BE49-F238E27FC236}">
                <a16:creationId xmlns:a16="http://schemas.microsoft.com/office/drawing/2014/main" id="{5FD74A29-1F45-2518-F737-0A8BA7CDE059}"/>
              </a:ext>
            </a:extLst>
          </p:cNvPr>
          <p:cNvSpPr txBox="1"/>
          <p:nvPr/>
        </p:nvSpPr>
        <p:spPr>
          <a:xfrm>
            <a:off x="1800225" y="5529263"/>
            <a:ext cx="6843713" cy="646331"/>
          </a:xfrm>
          <a:prstGeom prst="rect">
            <a:avLst/>
          </a:prstGeom>
          <a:noFill/>
        </p:spPr>
        <p:txBody>
          <a:bodyPr wrap="square" rtlCol="0">
            <a:spAutoFit/>
          </a:bodyPr>
          <a:lstStyle/>
          <a:p>
            <a:r>
              <a:rPr lang="en-US" sz="3600" b="1" dirty="0">
                <a:solidFill>
                  <a:srgbClr val="00B050"/>
                </a:solidFill>
              </a:rPr>
              <a:t>THANK YOU !</a:t>
            </a:r>
          </a:p>
        </p:txBody>
      </p:sp>
    </p:spTree>
    <p:extLst>
      <p:ext uri="{BB962C8B-B14F-4D97-AF65-F5344CB8AC3E}">
        <p14:creationId xmlns:p14="http://schemas.microsoft.com/office/powerpoint/2010/main" val="216864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style.rotation</p:attrName>
                                        </p:attrNameLst>
                                      </p:cBhvr>
                                      <p:tavLst>
                                        <p:tav tm="0">
                                          <p:val>
                                            <p:fltVal val="90"/>
                                          </p:val>
                                        </p:tav>
                                        <p:tav tm="100000">
                                          <p:val>
                                            <p:fltVal val="0"/>
                                          </p:val>
                                        </p:tav>
                                      </p:tavLst>
                                    </p:anim>
                                    <p:animEffect transition="in" filter="fade">
                                      <p:cBhvr>
                                        <p:cTn id="34" dur="1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circle(in)">
                                      <p:cBhvr>
                                        <p:cTn id="3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522</TotalTime>
  <Words>352</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 Black</vt:lpstr>
      <vt:lpstr>Calibri</vt:lpstr>
      <vt:lpstr>Calibri Light</vt:lpstr>
      <vt:lpstr>Roboto</vt:lpstr>
      <vt:lpstr>Wingdings</vt:lpstr>
      <vt:lpstr>Retrospect</vt:lpstr>
      <vt:lpstr>Environmental  Pollution </vt:lpstr>
      <vt:lpstr>Air Pollution</vt:lpstr>
      <vt:lpstr>Types Of Air Pollution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Pollution</dc:title>
  <dc:creator>R.M. Maduri</dc:creator>
  <cp:lastModifiedBy>R.M. Maduri</cp:lastModifiedBy>
  <cp:revision>2</cp:revision>
  <dcterms:created xsi:type="dcterms:W3CDTF">2023-07-14T00:49:20Z</dcterms:created>
  <dcterms:modified xsi:type="dcterms:W3CDTF">2023-07-15T06:51:01Z</dcterms:modified>
</cp:coreProperties>
</file>