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0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8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72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8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4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4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04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70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4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73AADC-D595-40ED-814F-3DE390E630A1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5ECC6E-4D8B-44DC-8357-92A5D8C73F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Buyer</a:t>
            </a:r>
            <a:r>
              <a:rPr lang="es-MX" dirty="0" smtClean="0"/>
              <a:t> Persona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“El cliente ideal”</a:t>
            </a:r>
            <a:endParaRPr lang="es-MX" dirty="0"/>
          </a:p>
        </p:txBody>
      </p:sp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39" y="718899"/>
            <a:ext cx="5401616" cy="54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556" y="1249252"/>
            <a:ext cx="3340286" cy="5312896"/>
          </a:xfrm>
        </p:spPr>
        <p:txBody>
          <a:bodyPr tIns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2000" dirty="0" smtClean="0">
                <a:latin typeface="Corbel" panose="020B0503020204020204" pitchFamily="34" charset="0"/>
              </a:rPr>
              <a:t>Nombre: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/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Puesto: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/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Edad: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/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Demografía: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/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Redes Sociales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/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Industria: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/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Tamaño de la organización:</a:t>
            </a:r>
            <a:endParaRPr lang="es-MX" sz="2000" dirty="0">
              <a:latin typeface="Corbel" panose="020B0503020204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2146" y="1146220"/>
            <a:ext cx="7889144" cy="5455787"/>
          </a:xfrm>
        </p:spPr>
        <p:txBody>
          <a:bodyPr wrap="none" tIns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latin typeface="Corbel" panose="020B0503020204020204" pitchFamily="34" charset="0"/>
              </a:rPr>
              <a:t>Desconocido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latin typeface="Corbel" panose="020B0503020204020204" pitchFamily="34" charset="0"/>
              </a:rPr>
              <a:t>Empleado de una microempresa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latin typeface="Corbel" panose="020B0503020204020204" pitchFamily="34" charset="0"/>
              </a:rPr>
              <a:t>Mayor a 20 años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latin typeface="Corbel" panose="020B0503020204020204" pitchFamily="34" charset="0"/>
              </a:rPr>
              <a:t>México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 smtClean="0">
                <a:latin typeface="Corbel" panose="020B0503020204020204" pitchFamily="34" charset="0"/>
              </a:rPr>
              <a:t>WhatsApp</a:t>
            </a:r>
            <a:r>
              <a:rPr lang="es-MX" dirty="0" smtClean="0">
                <a:latin typeface="Corbel" panose="020B0503020204020204" pitchFamily="34" charset="0"/>
              </a:rPr>
              <a:t>, Facebook, </a:t>
            </a:r>
            <a:r>
              <a:rPr lang="es-MX" dirty="0" err="1" smtClean="0">
                <a:latin typeface="Corbel" panose="020B0503020204020204" pitchFamily="34" charset="0"/>
              </a:rPr>
              <a:t>Instagram</a:t>
            </a:r>
            <a:endParaRPr lang="es-MX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latin typeface="Corbel" panose="020B0503020204020204" pitchFamily="34" charset="0"/>
              </a:rPr>
              <a:t>Informática o Tecnológica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smtClean="0">
                <a:latin typeface="Corbel" panose="020B0503020204020204" pitchFamily="34" charset="0"/>
              </a:rPr>
              <a:t>Organización pequeña (mínimo de 5 personas)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1556" y="399245"/>
            <a:ext cx="114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Corbel" panose="020B0503020204020204" pitchFamily="34" charset="0"/>
                <a:cs typeface="Arial" panose="020B0604020202020204" pitchFamily="34" charset="0"/>
              </a:rPr>
              <a:t>Información Personal</a:t>
            </a:r>
            <a:endParaRPr lang="es-MX" sz="36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918" y="965915"/>
            <a:ext cx="3378923" cy="5628068"/>
          </a:xfrm>
        </p:spPr>
        <p:txBody>
          <a:bodyPr anchor="t">
            <a:normAutofit/>
          </a:bodyPr>
          <a:lstStyle/>
          <a:p>
            <a:r>
              <a:rPr lang="es-MX" sz="2000" dirty="0" smtClean="0">
                <a:latin typeface="Corbel" panose="020B0503020204020204" pitchFamily="34" charset="0"/>
              </a:rPr>
              <a:t>Canal favorito de comunicación: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>
                <a:latin typeface="Corbel" panose="020B0503020204020204" pitchFamily="34" charset="0"/>
              </a:rPr>
              <a:t/>
            </a:r>
            <a:br>
              <a:rPr lang="es-MX" sz="2000" dirty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Herramientas que necesita para trabajar: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>
                <a:latin typeface="Corbel" panose="020B0503020204020204" pitchFamily="34" charset="0"/>
              </a:rPr>
              <a:t/>
            </a:r>
            <a:br>
              <a:rPr lang="es-MX" sz="2000" dirty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Responsabilidades laborales: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>
                <a:latin typeface="Corbel" panose="020B0503020204020204" pitchFamily="34" charset="0"/>
              </a:rPr>
              <a:t/>
            </a:r>
            <a:br>
              <a:rPr lang="es-MX" sz="2000" dirty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Metas u objetivos: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>
                <a:latin typeface="Corbel" panose="020B0503020204020204" pitchFamily="34" charset="0"/>
              </a:rPr>
              <a:t/>
            </a:r>
            <a:br>
              <a:rPr lang="es-MX" sz="2000" dirty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Dificultades principales:</a:t>
            </a:r>
            <a:br>
              <a:rPr lang="es-MX" sz="2000" dirty="0" smtClean="0">
                <a:latin typeface="Corbel" panose="020B0503020204020204" pitchFamily="34" charset="0"/>
              </a:rPr>
            </a:br>
            <a:r>
              <a:rPr lang="es-MX" sz="2000" dirty="0">
                <a:latin typeface="Corbel" panose="020B0503020204020204" pitchFamily="34" charset="0"/>
              </a:rPr>
              <a:t/>
            </a:r>
            <a:br>
              <a:rPr lang="es-MX" sz="2000" dirty="0">
                <a:latin typeface="Corbel" panose="020B0503020204020204" pitchFamily="34" charset="0"/>
              </a:rPr>
            </a:br>
            <a:r>
              <a:rPr lang="es-MX" sz="2000" dirty="0" smtClean="0">
                <a:latin typeface="Corbel" panose="020B0503020204020204" pitchFamily="34" charset="0"/>
              </a:rPr>
              <a:t>Nivel de uso de la tecnología:</a:t>
            </a:r>
            <a:endParaRPr lang="es-MX" sz="2000" dirty="0">
              <a:latin typeface="Corbel" panose="020B0503020204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965914"/>
            <a:ext cx="8069447" cy="5628069"/>
          </a:xfrm>
        </p:spPr>
        <p:txBody>
          <a:bodyPr anchor="t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MX" spc="-60" dirty="0" err="1" smtClean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WhatsApp</a:t>
            </a:r>
            <a:endParaRPr lang="es-MX" spc="-60" dirty="0" smtClean="0">
              <a:solidFill>
                <a:schemeClr val="tx1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s-MX" spc="-60" dirty="0">
              <a:solidFill>
                <a:schemeClr val="tx1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MX" spc="-6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Computadora y página web que facilite las </a:t>
            </a:r>
            <a:r>
              <a:rPr lang="es-MX" spc="-60" dirty="0" smtClean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tareas</a:t>
            </a:r>
          </a:p>
          <a:p>
            <a:pPr marL="0" indent="0">
              <a:spcBef>
                <a:spcPct val="0"/>
              </a:spcBef>
              <a:buNone/>
            </a:pPr>
            <a:endParaRPr lang="es-MX" spc="-60" dirty="0">
              <a:solidFill>
                <a:schemeClr val="tx1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s-MX" spc="-60" dirty="0">
              <a:solidFill>
                <a:schemeClr val="tx1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MX" spc="-6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Las que le haya asignado su </a:t>
            </a:r>
            <a:r>
              <a:rPr lang="es-MX" spc="-60" dirty="0" smtClean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superior</a:t>
            </a:r>
          </a:p>
          <a:p>
            <a:pPr marL="0" indent="0">
              <a:spcBef>
                <a:spcPct val="0"/>
              </a:spcBef>
              <a:buNone/>
            </a:pPr>
            <a:endParaRPr lang="es-MX" spc="-60" dirty="0">
              <a:solidFill>
                <a:schemeClr val="tx1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MX" spc="-6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Ser muy eficiente en su </a:t>
            </a:r>
            <a:r>
              <a:rPr lang="es-MX" spc="-60" dirty="0" smtClean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trabajo</a:t>
            </a:r>
          </a:p>
          <a:p>
            <a:pPr marL="0" indent="0">
              <a:spcBef>
                <a:spcPct val="0"/>
              </a:spcBef>
              <a:buNone/>
            </a:pPr>
            <a:endParaRPr lang="es-MX" spc="-60" dirty="0">
              <a:solidFill>
                <a:schemeClr val="tx1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MX" spc="-6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Realización de procesos largos y </a:t>
            </a:r>
            <a:r>
              <a:rPr lang="es-MX" spc="-60" dirty="0" smtClean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tediosos</a:t>
            </a:r>
          </a:p>
          <a:p>
            <a:pPr marL="0" indent="0">
              <a:spcBef>
                <a:spcPct val="0"/>
              </a:spcBef>
              <a:buNone/>
            </a:pPr>
            <a:endParaRPr lang="es-MX" spc="-60" dirty="0">
              <a:solidFill>
                <a:schemeClr val="tx1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MX" spc="-60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Básico. Manejo de procesadores de texto y presentadores digitales. Navegación por internet.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2919" y="217777"/>
            <a:ext cx="1168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Corbel" panose="020B0503020204020204" pitchFamily="34" charset="0"/>
              </a:rPr>
              <a:t>Conducta</a:t>
            </a:r>
            <a:endParaRPr lang="es-MX" sz="3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9297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79</TotalTime>
  <Words>86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 2</vt:lpstr>
      <vt:lpstr>Marco</vt:lpstr>
      <vt:lpstr>Buyer Persona</vt:lpstr>
      <vt:lpstr>Nombre:  Puesto:  Edad:  Demografía:  Redes Sociales  Industria:  Tamaño de la organización:</vt:lpstr>
      <vt:lpstr>Canal favorito de comunicación:  Herramientas que necesita para trabajar:  Responsabilidades laborales:  Metas u objetivos:  Dificultades principales:  Nivel de uso de la tecnología: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Buyer Persona</dc:title>
  <dc:creator>FannyRM</dc:creator>
  <cp:lastModifiedBy>FannyRM</cp:lastModifiedBy>
  <cp:revision>6</cp:revision>
  <dcterms:created xsi:type="dcterms:W3CDTF">2022-03-03T18:46:07Z</dcterms:created>
  <dcterms:modified xsi:type="dcterms:W3CDTF">2022-03-03T20:05:13Z</dcterms:modified>
</cp:coreProperties>
</file>