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576D-247C-4419-A387-6D42569DF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301CD-2956-44FD-81C1-61E4B7CB0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563E-E105-4DB4-92D2-BCCDE3CD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A7194-D75F-4840-83FC-6645413A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6CC6-9454-4A78-B709-5344C9D7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1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B982-5EE6-4716-936D-C9853578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F61E9-8991-4C7F-B67B-BDF15F37A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E8AB-29AF-4020-BD3F-A430A1BA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209B-436F-4C7B-BDCF-16C92E5A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9A34-A363-4FBE-A88A-3DB1B77F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59251-C589-4548-946B-CD597C4D1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39686-D675-4629-99E5-D481A7E86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D270F-6286-46A6-9193-BEBFDB49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8C02C-E6CB-4FF6-8032-145391EE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52B8-752C-40C3-A006-F9CB78D6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803E-062A-422C-8456-41F0FC66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E08F-3812-4CB6-A28C-55E9B0E7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E933-F351-40A1-B8D4-35519E66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95F90-F7B0-457F-B1A4-D0D48B7E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31B3-A905-4A85-BF08-D5C306C7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6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AEA1-C67F-49EF-936B-71874D5A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13FF4-0652-4A13-A5F0-3F327DBB4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E8DA-231D-475F-8235-7E954149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28FD-E6F6-45B3-9F8D-AB26FE80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DC09-B312-411F-ADFD-836CB0E3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82FD-3190-429F-B4D6-75802B95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E633-07CC-48F1-BDB8-5F4A0492E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71354-9D20-490D-B223-B5D3D617D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D84B4-1ED9-45BA-A29C-93F6273A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5176C-CB49-4885-8E47-3300D7E9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07C76-7A9D-42D8-AB38-002A98A7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9BCE-3E86-4F99-8ED2-807584BA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C0DE3-C3C8-4C7B-9F5A-614DCBE8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71971-1499-4A6A-8BF1-2337C9E8C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AD1E3-0991-4A14-8469-F880F3003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03F35-C061-47A4-AE1B-5BD3E0C68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E58F3-0246-4B2E-ABA2-EFCAD2D0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E63D8-A416-4115-98CC-BE99C4AE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8E22C-D808-43D7-B56F-D5507509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B938-93CA-4BED-A21F-719F729B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BFF7-DF4D-4078-A32D-5FF24F3E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CABF7-63BC-4899-ACF4-3A112DC5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F147-0BDA-49EB-9216-10B4A4F1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6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97627-0BBC-4AE1-84C4-C2F8BCF3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37355-D874-4E11-96D6-46E6EAD0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910E-C3B3-4061-AD23-CACB3F72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B6FA-1CBF-4219-8FA3-73E61F7F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25F4-9BDD-4AB2-AA2D-45A7E716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D388-CE2C-4C34-805A-E4BE81F9A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3816-77A5-4F9E-9A2D-866E2A4E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3F9A-5CD5-415B-AC00-EBABF7B2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8BC6A-3DBF-4A11-9220-A6852A48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3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19BA-A46C-403B-8A16-0138A201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00E4B-4C1D-452B-82FF-3EED204D0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E161E-1464-4385-B42A-4AD08166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69328-5859-47AA-946F-C4EC7443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8B062-4EA9-4CD3-80AA-D5E8A201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5F3E8-885E-4849-8676-A833ED9E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96368-41A9-4E6B-9CE0-94149233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56449-3F35-4E2B-9149-D86584B7C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F7817-84AB-46E8-A9D0-97C441068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2CE5-AA39-47C3-9BD5-B675541DAA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E10B-2E08-4A5C-B90C-3FAD2943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B132-2E07-4083-9937-4343D7C4A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CCD6-BBFB-4E3F-A71A-8FC2BD94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6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ool next to a body of water&#10;&#10;Description generated with very high confidence">
            <a:extLst>
              <a:ext uri="{FF2B5EF4-FFF2-40B4-BE49-F238E27FC236}">
                <a16:creationId xmlns:a16="http://schemas.microsoft.com/office/drawing/2014/main" id="{9A4B3672-C8EF-49F1-987A-384249358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1F2D90-AAC6-4D4E-9C46-C06CDFF4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11413"/>
          </a:xfrm>
        </p:spPr>
        <p:txBody>
          <a:bodyPr>
            <a:normAutofit/>
          </a:bodyPr>
          <a:lstStyle/>
          <a:p>
            <a:r>
              <a:rPr lang="en-US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Kaggle challenge: Real estate prices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B7692-5252-4F66-957E-6C43910AB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Autofit/>
          </a:bodyPr>
          <a:lstStyle/>
          <a:p>
            <a:r>
              <a:rPr lang="en-US" sz="2800" b="1" i="1" dirty="0" err="1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Jorren</a:t>
            </a:r>
            <a:r>
              <a:rPr lang="en-US" sz="28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 </a:t>
            </a:r>
          </a:p>
          <a:p>
            <a:r>
              <a:rPr lang="en-US" sz="28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Roel</a:t>
            </a:r>
          </a:p>
          <a:p>
            <a:r>
              <a:rPr lang="en-US" sz="28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Foivos</a:t>
            </a:r>
          </a:p>
        </p:txBody>
      </p:sp>
    </p:spTree>
    <p:extLst>
      <p:ext uri="{BB962C8B-B14F-4D97-AF65-F5344CB8AC3E}">
        <p14:creationId xmlns:p14="http://schemas.microsoft.com/office/powerpoint/2010/main" val="200106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4B3672-C8EF-49F1-987A-384249358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3" b="702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1F2D90-AAC6-4D4E-9C46-C06CDFF4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885" y="1225722"/>
            <a:ext cx="9144000" cy="1196632"/>
          </a:xfrm>
        </p:spPr>
        <p:txBody>
          <a:bodyPr>
            <a:normAutofit/>
          </a:bodyPr>
          <a:lstStyle/>
          <a:p>
            <a:r>
              <a:rPr lang="en-US" b="1" i="1" u="sng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Our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B7692-5252-4F66-957E-6C43910AB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1840"/>
            <a:ext cx="9144000" cy="2524498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Most important and obvious features for a 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# of bedrooms &amp; bathrooms, latitude, </a:t>
            </a:r>
            <a:r>
              <a:rPr lang="en-US" sz="1700" b="1" i="1" dirty="0" err="1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longtitude</a:t>
            </a:r>
            <a:endParaRPr lang="en-US" sz="1700" b="1" i="1" dirty="0">
              <a:ln>
                <a:solidFill>
                  <a:schemeClr val="accent1"/>
                </a:solidFill>
              </a:ln>
              <a:solidFill>
                <a:srgbClr val="FFFFFF"/>
              </a:solidFill>
            </a:endParaRPr>
          </a:p>
          <a:p>
            <a:r>
              <a:rPr lang="en-US" sz="40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Best score: </a:t>
            </a:r>
            <a:r>
              <a:rPr lang="en-US" sz="1700" b="1" i="1" dirty="0" err="1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Scikit</a:t>
            </a:r>
            <a:r>
              <a:rPr lang="en-US" sz="17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 learn linear regression model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700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Effort with Random forest regression did not help to improve results</a:t>
            </a:r>
          </a:p>
          <a:p>
            <a:endParaRPr lang="en-US" sz="4000" b="1" i="1" dirty="0">
              <a:ln>
                <a:solidFill>
                  <a:schemeClr val="accent1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0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60" b="71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blipFill dpi="0" rotWithShape="1">
            <a:blip r:embed="rId4">
              <a:alphaModFix amt="47000"/>
            </a:blip>
            <a:srcRect/>
            <a:stretch>
              <a:fillRect/>
            </a:stretch>
          </a:blip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12E454D-3B5C-4EF0-823B-39C60BA6637E}"/>
              </a:ext>
            </a:extLst>
          </p:cNvPr>
          <p:cNvSpPr txBox="1">
            <a:spLocks/>
          </p:cNvSpPr>
          <p:nvPr/>
        </p:nvSpPr>
        <p:spPr>
          <a:xfrm>
            <a:off x="1377885" y="1225722"/>
            <a:ext cx="8329148" cy="1196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u="sng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Visualization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4C7214-EDDE-4816-B4FF-9FDC77124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99" y="3389994"/>
            <a:ext cx="4740275" cy="25003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9473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60" b="71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blipFill dpi="0" rotWithShape="1">
            <a:blip r:embed="rId4">
              <a:alphaModFix amt="47000"/>
            </a:blip>
            <a:srcRect/>
            <a:stretch>
              <a:fillRect/>
            </a:stretch>
          </a:blip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12E454D-3B5C-4EF0-823B-39C60BA6637E}"/>
              </a:ext>
            </a:extLst>
          </p:cNvPr>
          <p:cNvSpPr txBox="1">
            <a:spLocks/>
          </p:cNvSpPr>
          <p:nvPr/>
        </p:nvSpPr>
        <p:spPr>
          <a:xfrm>
            <a:off x="1377885" y="1225722"/>
            <a:ext cx="8329148" cy="1196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u="sng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Visualization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615B0-03D7-4C40-B276-26650BA9D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27" y="2226467"/>
            <a:ext cx="7621064" cy="38105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402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Office Theme</vt:lpstr>
      <vt:lpstr>Kaggle challenge: Real estate prices prediction</vt:lpstr>
      <vt:lpstr>Our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prices prediction</dc:title>
  <dc:creator>Anastasopoulos, F (Foivos)</dc:creator>
  <cp:lastModifiedBy>Anastasopoulos, F (Foivos)</cp:lastModifiedBy>
  <cp:revision>6</cp:revision>
  <dcterms:created xsi:type="dcterms:W3CDTF">2017-09-29T13:14:09Z</dcterms:created>
  <dcterms:modified xsi:type="dcterms:W3CDTF">2017-09-29T14:10:34Z</dcterms:modified>
</cp:coreProperties>
</file>