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1" r:id="rId1"/>
  </p:sldMasterIdLst>
  <p:sldIdLst>
    <p:sldId id="256" r:id="rId2"/>
    <p:sldId id="258" r:id="rId3"/>
    <p:sldId id="276" r:id="rId4"/>
    <p:sldId id="259" r:id="rId5"/>
    <p:sldId id="273" r:id="rId6"/>
    <p:sldId id="260" r:id="rId7"/>
    <p:sldId id="261" r:id="rId8"/>
    <p:sldId id="262" r:id="rId9"/>
    <p:sldId id="274" r:id="rId10"/>
    <p:sldId id="264" r:id="rId11"/>
    <p:sldId id="272" r:id="rId12"/>
    <p:sldId id="267" r:id="rId13"/>
    <p:sldId id="268" r:id="rId14"/>
    <p:sldId id="269" r:id="rId15"/>
    <p:sldId id="270" r:id="rId16"/>
    <p:sldId id="271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52BE718-612B-4440-BE7E-7504DF44C02C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1F89EB-6389-438F-B72C-0988D83B6EF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530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718-612B-4440-BE7E-7504DF44C02C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89EB-6389-438F-B72C-0988D83B6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56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718-612B-4440-BE7E-7504DF44C02C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89EB-6389-438F-B72C-0988D83B6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61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718-612B-4440-BE7E-7504DF44C02C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89EB-6389-438F-B72C-0988D83B6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4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2BE718-612B-4440-BE7E-7504DF44C02C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1F89EB-6389-438F-B72C-0988D83B6EFB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76168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718-612B-4440-BE7E-7504DF44C02C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89EB-6389-438F-B72C-0988D83B6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3634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718-612B-4440-BE7E-7504DF44C02C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89EB-6389-438F-B72C-0988D83B6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3670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718-612B-4440-BE7E-7504DF44C02C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89EB-6389-438F-B72C-0988D83B6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3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718-612B-4440-BE7E-7504DF44C02C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89EB-6389-438F-B72C-0988D83B6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28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52BE718-612B-4440-BE7E-7504DF44C02C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71F89EB-6389-438F-B72C-0988D83B6EF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3622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52BE718-612B-4440-BE7E-7504DF44C02C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71F89EB-6389-438F-B72C-0988D83B6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35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52BE718-612B-4440-BE7E-7504DF44C02C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1F89EB-6389-438F-B72C-0988D83B6EF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397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stackexchange.com/questions/8073/where-can-i-find-a-better-pinout-diagram-for-arduino-ethernet-boar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Reference/AnalogWrite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39EC-88B8-4920-A045-098074623D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Arduino-PWM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03B57-A3D1-4AB5-9C2B-D1F12081D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3111" y="6081204"/>
            <a:ext cx="6567307" cy="640271"/>
          </a:xfrm>
        </p:spPr>
        <p:txBody>
          <a:bodyPr>
            <a:normAutofit/>
          </a:bodyPr>
          <a:lstStyle/>
          <a:p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267869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6039-A6E5-4D85-9BFC-2BF237D3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6550" y="679977"/>
            <a:ext cx="3932237" cy="562686"/>
          </a:xfrm>
        </p:spPr>
        <p:txBody>
          <a:bodyPr/>
          <a:lstStyle/>
          <a:p>
            <a:r>
              <a:rPr lang="en-IN" dirty="0">
                <a:latin typeface="Rockwell" panose="02060603020205020403" pitchFamily="18" charset="0"/>
              </a:rPr>
              <a:t>PWM PINS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D9F590-96D6-4ACB-892D-05D047595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0066" y="714006"/>
            <a:ext cx="7075281" cy="500644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FFDC1-7648-4899-A325-44FE23B1F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8485" y="1525676"/>
            <a:ext cx="3373515" cy="40490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Timer 0 – Pin 5,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Timer 1 – Pin 9,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Timer 2 – Pin 3, 11 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BC748-C682-4100-8922-DB0C66D7E0C9}"/>
              </a:ext>
            </a:extLst>
          </p:cNvPr>
          <p:cNvSpPr txBox="1"/>
          <p:nvPr/>
        </p:nvSpPr>
        <p:spPr>
          <a:xfrm>
            <a:off x="3781887" y="5643188"/>
            <a:ext cx="8410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arduino.stackexchange.com/questions/8073/where-can-i-find-a-better-pinout-diagram-for-arduino-ethernet-board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422278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3835CF-D048-4B67-9CDC-95A1E98FE59A}"/>
              </a:ext>
            </a:extLst>
          </p:cNvPr>
          <p:cNvSpPr/>
          <p:nvPr/>
        </p:nvSpPr>
        <p:spPr>
          <a:xfrm>
            <a:off x="985422" y="596305"/>
            <a:ext cx="1024483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dirty="0"/>
              <a:t>NOTE: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Generally changing the counter overflow frequency of Timer0 &amp; Timer2 can cause some of the inbuilt Arduino timer related functions not to work. </a:t>
            </a:r>
          </a:p>
          <a:p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So it is recommended that we vary PWM period/frequency using Timer1  PWM pins (pin 9 &amp; 10) and </a:t>
            </a:r>
            <a:r>
              <a:rPr lang="en-IN" sz="2800" b="1" dirty="0"/>
              <a:t>“</a:t>
            </a:r>
            <a:r>
              <a:rPr lang="en-IN" sz="2800" b="1" dirty="0" err="1"/>
              <a:t>TimerOne.h</a:t>
            </a:r>
            <a:r>
              <a:rPr lang="en-IN" sz="2800" b="1" dirty="0"/>
              <a:t>”</a:t>
            </a:r>
            <a:r>
              <a:rPr lang="en-IN" sz="2800" dirty="0"/>
              <a:t> library serves that purpose.</a:t>
            </a:r>
          </a:p>
        </p:txBody>
      </p:sp>
    </p:spTree>
    <p:extLst>
      <p:ext uri="{BB962C8B-B14F-4D97-AF65-F5344CB8AC3E}">
        <p14:creationId xmlns:p14="http://schemas.microsoft.com/office/powerpoint/2010/main" val="1570376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7801-420D-428D-AC44-11319B7D2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Generates a PWM waveform on the specified pin.</a:t>
            </a:r>
          </a:p>
          <a:p>
            <a:r>
              <a:rPr lang="en-IN" dirty="0"/>
              <a:t> Output pins for Timer1 are </a:t>
            </a:r>
            <a:r>
              <a:rPr lang="en-IN" b="1" dirty="0"/>
              <a:t>pin 9 &amp; 10</a:t>
            </a:r>
            <a:r>
              <a:rPr lang="en-IN" dirty="0"/>
              <a:t>, so you have to choose between these two, anything else is ignored. </a:t>
            </a:r>
          </a:p>
          <a:p>
            <a:r>
              <a:rPr lang="en-IN" dirty="0"/>
              <a:t>The duty cycle is specified as a </a:t>
            </a:r>
            <a:r>
              <a:rPr lang="en-IN" u="sng" dirty="0"/>
              <a:t>10 bit value </a:t>
            </a:r>
            <a:r>
              <a:rPr lang="en-IN" dirty="0"/>
              <a:t>, so anything between 0 and 1023. (</a:t>
            </a:r>
            <a:r>
              <a:rPr lang="en-IN" i="1" u="sng" dirty="0"/>
              <a:t>Remember</a:t>
            </a:r>
            <a:r>
              <a:rPr lang="en-IN" dirty="0"/>
              <a:t>, in </a:t>
            </a:r>
            <a:r>
              <a:rPr lang="en-IN" dirty="0" err="1"/>
              <a:t>analogWrite</a:t>
            </a:r>
            <a:r>
              <a:rPr lang="en-IN" dirty="0"/>
              <a:t>() we specified an 8 bit value which was from 0 to 255) </a:t>
            </a:r>
          </a:p>
          <a:p>
            <a:r>
              <a:rPr lang="en-IN" dirty="0"/>
              <a:t>Note that you can change period/frequency with </a:t>
            </a:r>
            <a:r>
              <a:rPr lang="en-IN" b="1" dirty="0"/>
              <a:t>Timer1.setPeriod(</a:t>
            </a:r>
            <a:r>
              <a:rPr lang="en-IN" dirty="0"/>
              <a:t>period</a:t>
            </a:r>
            <a:r>
              <a:rPr lang="en-IN" b="1" dirty="0"/>
              <a:t>) </a:t>
            </a:r>
            <a:r>
              <a:rPr lang="en-IN" dirty="0"/>
              <a:t>function with as Time period’s value in microseconds as  parameter 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A6A288-BE5A-4F07-98A0-AF386791BFD0}"/>
              </a:ext>
            </a:extLst>
          </p:cNvPr>
          <p:cNvSpPr/>
          <p:nvPr/>
        </p:nvSpPr>
        <p:spPr>
          <a:xfrm>
            <a:off x="1334609" y="1525286"/>
            <a:ext cx="6096000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4400" dirty="0">
                <a:latin typeface="+mj-lt"/>
              </a:rPr>
              <a:t>Timer1.pwm(pin, duty)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05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8C51-B2DC-4406-88AC-2CD84896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079332" y="195309"/>
            <a:ext cx="274468" cy="205326"/>
          </a:xfrm>
        </p:spPr>
        <p:txBody>
          <a:bodyPr>
            <a:normAutofit/>
          </a:bodyPr>
          <a:lstStyle/>
          <a:p>
            <a:endParaRPr lang="en-IN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AF71C-8923-45FC-ACAB-79428D08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337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A fast shortcut for setting the </a:t>
            </a:r>
            <a:r>
              <a:rPr lang="en-IN" dirty="0" err="1"/>
              <a:t>pwm</a:t>
            </a:r>
            <a:r>
              <a:rPr lang="en-IN" dirty="0"/>
              <a:t> duty for a given pin if you have already set it up by calling </a:t>
            </a:r>
            <a:r>
              <a:rPr lang="en-IN" dirty="0" err="1"/>
              <a:t>pwm</a:t>
            </a:r>
            <a:r>
              <a:rPr lang="en-IN" dirty="0"/>
              <a:t>() earlier. </a:t>
            </a:r>
          </a:p>
          <a:p>
            <a:r>
              <a:rPr lang="en-IN" dirty="0"/>
              <a:t>Once you have already initialized PWM  for a pin using </a:t>
            </a:r>
            <a:r>
              <a:rPr lang="en-IN" b="1" dirty="0"/>
              <a:t>Timer1.pwm()</a:t>
            </a:r>
            <a:r>
              <a:rPr lang="en-IN" dirty="0"/>
              <a:t> function and just want to change the duty cycle use this function.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4400" dirty="0">
                <a:latin typeface="+mj-lt"/>
              </a:rPr>
              <a:t>Timer1.disablePwm(pin)</a:t>
            </a:r>
          </a:p>
          <a:p>
            <a:r>
              <a:rPr lang="en-IN" dirty="0"/>
              <a:t>Turns PWM off for the specified pin so you can use that pin for something else.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28CD5F-7024-4E17-BBE5-675780DF4C72}"/>
              </a:ext>
            </a:extLst>
          </p:cNvPr>
          <p:cNvSpPr/>
          <p:nvPr/>
        </p:nvSpPr>
        <p:spPr>
          <a:xfrm>
            <a:off x="838200" y="400635"/>
            <a:ext cx="71701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latin typeface="+mj-lt"/>
              </a:rPr>
              <a:t>Timer1.setPwmDuty(pin, duty)</a:t>
            </a:r>
            <a:br>
              <a:rPr lang="en-IN" sz="4000" dirty="0">
                <a:latin typeface="+mj-lt"/>
              </a:rPr>
            </a:br>
            <a:endParaRPr lang="en-IN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6254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1B4F4B-E99A-4235-8C1D-16ED73B5B5E2}"/>
              </a:ext>
            </a:extLst>
          </p:cNvPr>
          <p:cNvSpPr/>
          <p:nvPr/>
        </p:nvSpPr>
        <p:spPr>
          <a:xfrm>
            <a:off x="890725" y="334826"/>
            <a:ext cx="8990121" cy="3010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5400" dirty="0">
                <a:solidFill>
                  <a:srgbClr val="4F4E4E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NOTE: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IN" sz="2800" dirty="0">
              <a:solidFill>
                <a:srgbClr val="4F4E4E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IN" sz="2800" dirty="0" err="1">
                <a:solidFill>
                  <a:srgbClr val="4F4E4E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analogWrite</a:t>
            </a:r>
            <a:r>
              <a:rPr lang="en-IN" sz="2800" dirty="0">
                <a:solidFill>
                  <a:srgbClr val="4F4E4E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() will </a:t>
            </a:r>
            <a:r>
              <a:rPr lang="en-IN" sz="2800" b="1" dirty="0">
                <a:solidFill>
                  <a:srgbClr val="4F4E4E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no longer work </a:t>
            </a:r>
            <a:r>
              <a:rPr lang="en-IN" sz="2800" dirty="0">
                <a:solidFill>
                  <a:srgbClr val="4F4E4E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with Timer1 PWM pins (pin 9 &amp; 10) if “</a:t>
            </a:r>
            <a:r>
              <a:rPr lang="en-IN" sz="2800" dirty="0" err="1">
                <a:solidFill>
                  <a:srgbClr val="4F4E4E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TimerOne.h</a:t>
            </a:r>
            <a:r>
              <a:rPr lang="en-IN" sz="2800" dirty="0">
                <a:solidFill>
                  <a:srgbClr val="4F4E4E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“  library functions are used, instead you have to use </a:t>
            </a:r>
            <a:r>
              <a:rPr lang="en-IN" sz="2800" b="1" dirty="0">
                <a:solidFill>
                  <a:srgbClr val="4F4E4E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Timer1.pwm() </a:t>
            </a:r>
            <a:endParaRPr lang="en-IN" sz="28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AFD132-3DA1-4669-A602-376C5B36F3D1}"/>
              </a:ext>
            </a:extLst>
          </p:cNvPr>
          <p:cNvSpPr/>
          <p:nvPr/>
        </p:nvSpPr>
        <p:spPr>
          <a:xfrm>
            <a:off x="810826" y="3581386"/>
            <a:ext cx="9913399" cy="1915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IN" sz="2800" dirty="0">
                <a:solidFill>
                  <a:srgbClr val="4F4E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this library we can simultaneously run 2 PWMs in pin 9 &amp; 10 with same/different duty cycles &amp; a timer interrupt function also, but all 3 of them can run with the </a:t>
            </a:r>
            <a:r>
              <a:rPr lang="en-IN" sz="2800" b="1" dirty="0">
                <a:solidFill>
                  <a:srgbClr val="4F4E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 time period/frequency only</a:t>
            </a:r>
            <a:r>
              <a:rPr lang="en-IN" sz="2800" dirty="0">
                <a:solidFill>
                  <a:srgbClr val="4F4E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IN" sz="2800" b="1" dirty="0">
                <a:solidFill>
                  <a:srgbClr val="4F4E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period value is common for them</a:t>
            </a:r>
            <a:r>
              <a:rPr lang="en-IN" sz="2800" dirty="0">
                <a:solidFill>
                  <a:srgbClr val="4F4E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956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2E69-0BBE-42E3-9CDE-6F4FE6D9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3301"/>
            <a:ext cx="10058400" cy="1371600"/>
          </a:xfrm>
        </p:spPr>
        <p:txBody>
          <a:bodyPr/>
          <a:lstStyle/>
          <a:p>
            <a:r>
              <a:rPr lang="en-IN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A90FF-755E-41F3-89E5-FDA071A81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666" y="816747"/>
            <a:ext cx="11224334" cy="58947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b="1" dirty="0">
                <a:latin typeface="Bell Gothic Std Light" panose="020B0606020203020204" pitchFamily="34" charset="0"/>
              </a:rPr>
              <a:t>Connect a LED to pin 9 &amp; glow it at 1/4th brightness and 3/4th brightness after 1 second using Timer1 PWM , repeat this process.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TimerOne.h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 setup()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pinMode</a:t>
            </a:r>
            <a:r>
              <a:rPr lang="en-IN" dirty="0"/>
              <a:t>(9, OUTPUT);</a:t>
            </a:r>
          </a:p>
          <a:p>
            <a:pPr marL="0" indent="0">
              <a:buNone/>
            </a:pPr>
            <a:r>
              <a:rPr lang="en-IN" dirty="0"/>
              <a:t>  Timer1.initialize(1000);         // initialize Timer1, and set 1000 micro seconds as period</a:t>
            </a:r>
          </a:p>
          <a:p>
            <a:pPr marL="0" indent="0">
              <a:buNone/>
            </a:pPr>
            <a:r>
              <a:rPr lang="en-IN" dirty="0"/>
              <a:t>  Timer1.pwm(9, 255);            // initialize </a:t>
            </a:r>
            <a:r>
              <a:rPr lang="en-IN" dirty="0" err="1"/>
              <a:t>pwm</a:t>
            </a:r>
            <a:r>
              <a:rPr lang="en-IN" dirty="0"/>
              <a:t> on pin 9, 25% duty cycle (since max value is 1023)</a:t>
            </a:r>
          </a:p>
          <a:p>
            <a:pPr marL="0" indent="0">
              <a:buNone/>
            </a:pPr>
            <a:r>
              <a:rPr lang="en-IN" dirty="0"/>
              <a:t>  } </a:t>
            </a:r>
          </a:p>
          <a:p>
            <a:pPr marL="0" indent="0">
              <a:buNone/>
            </a:pPr>
            <a:r>
              <a:rPr lang="en-IN" dirty="0"/>
              <a:t>void loop()</a:t>
            </a:r>
          </a:p>
          <a:p>
            <a:pPr marL="0" indent="0">
              <a:buNone/>
            </a:pPr>
            <a:r>
              <a:rPr lang="en-IN" dirty="0"/>
              <a:t>{Timer1.setPwmDuty(9, 767); //since initialization is already done, use this function to change </a:t>
            </a:r>
            <a:r>
              <a:rPr lang="en-IN" dirty="0" err="1"/>
              <a:t>dutycycle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delay(1000);</a:t>
            </a:r>
          </a:p>
          <a:p>
            <a:pPr marL="0" indent="0">
              <a:buNone/>
            </a:pPr>
            <a:r>
              <a:rPr lang="en-IN" dirty="0"/>
              <a:t>Timer1.setPwmDuty(9,255);  //set </a:t>
            </a:r>
            <a:r>
              <a:rPr lang="en-IN" dirty="0" err="1"/>
              <a:t>dutycycle</a:t>
            </a:r>
            <a:r>
              <a:rPr lang="en-IN" dirty="0"/>
              <a:t> of PWM in pin 9, back to 25%</a:t>
            </a:r>
          </a:p>
          <a:p>
            <a:pPr marL="0" indent="0">
              <a:buNone/>
            </a:pPr>
            <a:r>
              <a:rPr lang="en-IN" dirty="0"/>
              <a:t>delay(1000);}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30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A9A3-7B6E-464A-9D4F-2FBFD788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do a Task!!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39AF5-FCFC-441F-AA79-277DD2556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Make an LED blink with the frequency sent through the serial monitor using Timer1 PWM.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678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196C-4940-4A16-8A3F-F082D892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002" y="0"/>
            <a:ext cx="9570202" cy="1100186"/>
          </a:xfrm>
        </p:spPr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78B5-2FD7-45A1-827E-B040300C3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235" y="825624"/>
            <a:ext cx="11321987" cy="60323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TimerOne.h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float </a:t>
            </a:r>
            <a:r>
              <a:rPr lang="en-IN" dirty="0" err="1"/>
              <a:t>f,t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void setup()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(9,OUTPUT);</a:t>
            </a:r>
          </a:p>
          <a:p>
            <a:pPr marL="0" indent="0">
              <a:buNone/>
            </a:pPr>
            <a:r>
              <a:rPr lang="en-IN" dirty="0"/>
              <a:t>  Timer1.initialize(1000000);	//Initialize Timer1 and set period as 1 second</a:t>
            </a:r>
          </a:p>
          <a:p>
            <a:pPr marL="0" indent="0">
              <a:buNone/>
            </a:pPr>
            <a:r>
              <a:rPr lang="en-IN" dirty="0"/>
              <a:t>  Timer1.pwm(9,511);		//Initialize PWM in pin 9, set 50% </a:t>
            </a:r>
            <a:r>
              <a:rPr lang="en-IN" dirty="0" err="1"/>
              <a:t>dutyCycle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Serial.begin</a:t>
            </a:r>
            <a:r>
              <a:rPr lang="en-IN" dirty="0"/>
              <a:t>(9600);		//Initialize Serial Communication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Serial.print</a:t>
            </a:r>
            <a:r>
              <a:rPr lang="en-IN" dirty="0"/>
              <a:t>("Enter frequency:");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loop() {</a:t>
            </a:r>
          </a:p>
          <a:p>
            <a:pPr marL="0" indent="0">
              <a:buNone/>
            </a:pPr>
            <a:r>
              <a:rPr lang="en-IN" dirty="0"/>
              <a:t>  if(</a:t>
            </a:r>
            <a:r>
              <a:rPr lang="en-IN" dirty="0" err="1"/>
              <a:t>Serial.available</a:t>
            </a:r>
            <a:r>
              <a:rPr lang="en-IN" dirty="0"/>
              <a:t>()&gt;0) //</a:t>
            </a:r>
            <a:r>
              <a:rPr lang="en-IN" dirty="0" err="1"/>
              <a:t>Serial.available</a:t>
            </a:r>
            <a:r>
              <a:rPr lang="en-IN" dirty="0"/>
              <a:t>() returns the no. of characters received via Serial &amp; stored in buffer memory &amp; not yet read via any Serial function</a:t>
            </a:r>
          </a:p>
          <a:p>
            <a:pPr marL="0" indent="0">
              <a:buNone/>
            </a:pPr>
            <a:r>
              <a:rPr lang="en-IN" dirty="0"/>
              <a:t>   { delay(100);</a:t>
            </a:r>
          </a:p>
          <a:p>
            <a:pPr marL="0" indent="0">
              <a:buNone/>
            </a:pPr>
            <a:r>
              <a:rPr lang="en-IN" dirty="0"/>
              <a:t>    f=</a:t>
            </a:r>
            <a:r>
              <a:rPr lang="en-IN" dirty="0" err="1"/>
              <a:t>Serial.parseFloat</a:t>
            </a:r>
            <a:r>
              <a:rPr lang="en-IN" dirty="0"/>
              <a:t>(); //Reads the characters received from Serial &amp; returns the float values they </a:t>
            </a:r>
            <a:r>
              <a:rPr lang="en-IN" dirty="0" err="1"/>
              <a:t>repreresent</a:t>
            </a:r>
            <a:r>
              <a:rPr lang="en-IN" dirty="0"/>
              <a:t> to variable f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Serial.println</a:t>
            </a:r>
            <a:r>
              <a:rPr lang="en-IN" dirty="0"/>
              <a:t>(f); </a:t>
            </a:r>
          </a:p>
          <a:p>
            <a:pPr marL="0" indent="0">
              <a:buNone/>
            </a:pPr>
            <a:r>
              <a:rPr lang="en-IN" dirty="0"/>
              <a:t>    t=1/f; //Convert received values of frequency from Hz to Time Period in seconds (and seconds is converted to microseconds in next line)</a:t>
            </a:r>
          </a:p>
          <a:p>
            <a:pPr marL="0" indent="0">
              <a:buNone/>
            </a:pPr>
            <a:r>
              <a:rPr lang="en-IN" dirty="0"/>
              <a:t>    Timer1.setPeriod(t*1000000); //Since Timer1 is already initialized and just the period needs to be changed use this function</a:t>
            </a:r>
          </a:p>
          <a:p>
            <a:pPr marL="0" indent="0">
              <a:buNone/>
            </a:pPr>
            <a:r>
              <a:rPr lang="en-IN" dirty="0"/>
              <a:t>    Timer1.setPwmDuty(9,511);  //Whenever Time Period is changed using </a:t>
            </a:r>
            <a:r>
              <a:rPr lang="en-IN" dirty="0" err="1"/>
              <a:t>setPeriod</a:t>
            </a:r>
            <a:r>
              <a:rPr lang="en-IN" dirty="0"/>
              <a:t>() or initialize(), duty cycle of a PWM pin needs to be set again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Serial.print</a:t>
            </a:r>
            <a:r>
              <a:rPr lang="en-IN" dirty="0"/>
              <a:t>("Enter frequency:");</a:t>
            </a:r>
          </a:p>
          <a:p>
            <a:pPr marL="0" indent="0">
              <a:buNone/>
            </a:pPr>
            <a:r>
              <a:rPr lang="en-IN" dirty="0"/>
              <a:t>  }}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087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430D-6714-410D-A453-2CD35A7B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Analog and Digital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7A19A-6B6F-4439-ABC6-6B52F6AA5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  <a:defRPr/>
            </a:pPr>
            <a:r>
              <a:rPr lang="en-US" dirty="0"/>
              <a:t>All Arduino signals are either Analog or Digital 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All computers including Arduino, only understand Digital 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It is important to understand the difference between Analog and Digital signals for producing a PWM signal.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14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1929-3AFA-4344-879A-8821D38D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Remember?</a:t>
            </a:r>
          </a:p>
        </p:txBody>
      </p:sp>
      <p:pic>
        <p:nvPicPr>
          <p:cNvPr id="1026" name="Picture 2" descr="Servo Animation Pulse with Modulation">
            <a:extLst>
              <a:ext uri="{FF2B5EF4-FFF2-40B4-BE49-F238E27FC236}">
                <a16:creationId xmlns:a16="http://schemas.microsoft.com/office/drawing/2014/main" id="{677C87B3-37F6-46D2-A86C-BDB234D106C3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75" y="2363787"/>
            <a:ext cx="27432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7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A4C9-3C0A-4DA1-A345-EEB3160F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2192F-2531-4304-9A60-94385A2AF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291" y="1370831"/>
            <a:ext cx="10515600" cy="4726232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endParaRPr lang="en-US" sz="1400" dirty="0"/>
          </a:p>
          <a:p>
            <a:pPr marL="0" indent="0">
              <a:buNone/>
              <a:defRPr/>
            </a:pPr>
            <a:r>
              <a:rPr lang="en-US" sz="3600" b="1" dirty="0"/>
              <a:t>          “Output in </a:t>
            </a:r>
            <a:r>
              <a:rPr lang="en-US" sz="3600" b="1" dirty="0" err="1"/>
              <a:t>pwm</a:t>
            </a:r>
            <a:r>
              <a:rPr lang="en-US" sz="3600" b="1" dirty="0"/>
              <a:t> is </a:t>
            </a:r>
            <a:r>
              <a:rPr lang="en-US" sz="3600" b="1" u="sng" dirty="0"/>
              <a:t>always</a:t>
            </a:r>
            <a:r>
              <a:rPr lang="en-US" sz="3600" b="1" dirty="0"/>
              <a:t> Digital”</a:t>
            </a:r>
          </a:p>
          <a:p>
            <a:pPr marL="0" indent="0">
              <a:buNone/>
              <a:defRPr/>
            </a:pPr>
            <a:r>
              <a:rPr lang="en-US" dirty="0"/>
              <a:t>To Output a Digital signal (On or Off) use this code: 	</a:t>
            </a:r>
          </a:p>
          <a:p>
            <a:pPr>
              <a:buNone/>
              <a:defRPr/>
            </a:pPr>
            <a:r>
              <a:rPr lang="en-US" b="1" i="1" dirty="0" err="1"/>
              <a:t>digitalWrite</a:t>
            </a:r>
            <a:r>
              <a:rPr lang="en-US" b="1" i="1" dirty="0"/>
              <a:t> ( </a:t>
            </a:r>
            <a:r>
              <a:rPr lang="en-US" b="1" i="1" dirty="0" err="1"/>
              <a:t>pinNumber</a:t>
            </a:r>
            <a:r>
              <a:rPr lang="en-US" b="1" i="1" dirty="0"/>
              <a:t> , value );</a:t>
            </a:r>
            <a:r>
              <a:rPr lang="en-US" i="1" dirty="0"/>
              <a:t> </a:t>
            </a:r>
            <a:r>
              <a:rPr lang="en-US" dirty="0"/>
              <a:t> </a:t>
            </a:r>
          </a:p>
          <a:p>
            <a:pPr>
              <a:buNone/>
              <a:defRPr/>
            </a:pPr>
            <a:r>
              <a:rPr lang="en-US" dirty="0"/>
              <a:t>Where </a:t>
            </a:r>
            <a:r>
              <a:rPr lang="en-US" b="1" dirty="0"/>
              <a:t>value</a:t>
            </a:r>
            <a:r>
              <a:rPr lang="en-US" dirty="0"/>
              <a:t> is </a:t>
            </a:r>
            <a:r>
              <a:rPr lang="en-US" b="1" dirty="0"/>
              <a:t>HIGH</a:t>
            </a:r>
            <a:r>
              <a:rPr lang="en-US" dirty="0"/>
              <a:t> or </a:t>
            </a:r>
            <a:r>
              <a:rPr lang="en-US" b="1" dirty="0"/>
              <a:t>LOW</a:t>
            </a:r>
            <a:endParaRPr lang="en-US" dirty="0"/>
          </a:p>
          <a:p>
            <a:pPr>
              <a:buNone/>
              <a:defRPr/>
            </a:pPr>
            <a:endParaRPr lang="en-US" dirty="0"/>
          </a:p>
          <a:p>
            <a:pPr>
              <a:buNone/>
              <a:defRPr/>
            </a:pPr>
            <a:r>
              <a:rPr lang="en-US" dirty="0"/>
              <a:t>To output a signal that pretends to be Analog use this code:   </a:t>
            </a:r>
          </a:p>
          <a:p>
            <a:pPr>
              <a:buNone/>
              <a:defRPr/>
            </a:pPr>
            <a:r>
              <a:rPr lang="en-US" b="1" i="1" dirty="0" err="1"/>
              <a:t>analogWrite</a:t>
            </a:r>
            <a:r>
              <a:rPr lang="en-US" b="1" i="1" dirty="0"/>
              <a:t> ( </a:t>
            </a:r>
            <a:r>
              <a:rPr lang="en-US" b="1" i="1" dirty="0" err="1"/>
              <a:t>pinNumber</a:t>
            </a:r>
            <a:r>
              <a:rPr lang="en-US" b="1" i="1" dirty="0"/>
              <a:t>, value );</a:t>
            </a:r>
            <a:r>
              <a:rPr lang="en-US" i="1" dirty="0"/>
              <a:t>  </a:t>
            </a:r>
          </a:p>
          <a:p>
            <a:pPr>
              <a:buNone/>
              <a:defRPr/>
            </a:pPr>
            <a:r>
              <a:rPr lang="en-US" dirty="0"/>
              <a:t>Where </a:t>
            </a:r>
            <a:r>
              <a:rPr lang="en-US" b="1" dirty="0"/>
              <a:t>value</a:t>
            </a:r>
            <a:r>
              <a:rPr lang="en-US" dirty="0"/>
              <a:t> is a number </a:t>
            </a:r>
            <a:r>
              <a:rPr lang="en-US" b="1" dirty="0"/>
              <a:t>0 - 255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98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CD48-BB95-44ED-85BE-F74CE00B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Duty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3F062-09F2-4CCD-8E3E-A0110B446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Pulse Width Modulation, or PWM, is a technique for getting analog results with digital means. </a:t>
            </a:r>
            <a:endParaRPr lang="en-IN" dirty="0"/>
          </a:p>
          <a:p>
            <a:r>
              <a:rPr lang="en-US" dirty="0"/>
              <a:t>It is commonly used to control the power fed to an electrical device, like, motors, LEDs, speakers etc.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8B3E9-ECA9-4160-AD93-2AF7B6FD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07" y="4773830"/>
            <a:ext cx="5454463" cy="1125737"/>
          </a:xfrm>
          <a:prstGeom prst="rect">
            <a:avLst/>
          </a:prstGeom>
        </p:spPr>
      </p:pic>
      <p:pic>
        <p:nvPicPr>
          <p:cNvPr id="5" name="Picture 4" descr="Acroname Example of a PWM signal at 50% duty cycle">
            <a:extLst>
              <a:ext uri="{FF2B5EF4-FFF2-40B4-BE49-F238E27FC236}">
                <a16:creationId xmlns:a16="http://schemas.microsoft.com/office/drawing/2014/main" id="{0E757333-B274-4221-B7EE-99B90F5DE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4304" y="4071942"/>
            <a:ext cx="4410489" cy="26989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745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B505-E5F4-4E8A-9949-E21CFD70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62FDA-E7DC-442A-B31A-5F4504914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646"/>
            <a:ext cx="10515600" cy="5574323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dirty="0"/>
              <a:t>1. Using a Digital signal that pretends to be an Analog signal is called </a:t>
            </a:r>
            <a:r>
              <a:rPr lang="en-US" b="1" dirty="0"/>
              <a:t>Pulse Width Modulation</a:t>
            </a:r>
          </a:p>
          <a:p>
            <a:pPr>
              <a:buNone/>
              <a:defRPr/>
            </a:pPr>
            <a:endParaRPr lang="en-US" sz="1400" dirty="0"/>
          </a:p>
          <a:p>
            <a:pPr>
              <a:buNone/>
              <a:defRPr/>
            </a:pPr>
            <a:r>
              <a:rPr lang="en-US" dirty="0"/>
              <a:t>2. Use Pulse Width Modulation, or P.W.M., for anything that requires a signal between </a:t>
            </a:r>
            <a:r>
              <a:rPr lang="en-US" b="1" dirty="0"/>
              <a:t>HIGH</a:t>
            </a:r>
            <a:r>
              <a:rPr lang="en-US" dirty="0"/>
              <a:t> and </a:t>
            </a:r>
            <a:r>
              <a:rPr lang="en-US" b="1" dirty="0"/>
              <a:t>LOW</a:t>
            </a:r>
            <a:endParaRPr lang="en-US" dirty="0"/>
          </a:p>
          <a:p>
            <a:pPr>
              <a:buNone/>
              <a:defRPr/>
            </a:pPr>
            <a:endParaRPr lang="en-US" sz="1400" dirty="0"/>
          </a:p>
          <a:p>
            <a:pPr>
              <a:buNone/>
              <a:defRPr/>
            </a:pPr>
            <a:r>
              <a:rPr lang="en-US" dirty="0"/>
              <a:t>3. P.W.M. is available on Arduino pins # 3, 5, 6, 9, 10, and 11</a:t>
            </a:r>
          </a:p>
          <a:p>
            <a:pPr>
              <a:buNone/>
              <a:defRPr/>
            </a:pPr>
            <a:endParaRPr lang="en-US" dirty="0"/>
          </a:p>
          <a:p>
            <a:pPr marL="0" indent="0">
              <a:buNone/>
            </a:pPr>
            <a:r>
              <a:rPr lang="en-IN" dirty="0"/>
              <a:t>4. Arduino's PWM frequency is about 490Hz for pins #3,9,10,11 and about 980Hz for pins #5, 6.</a:t>
            </a:r>
          </a:p>
        </p:txBody>
      </p:sp>
    </p:spTree>
    <p:extLst>
      <p:ext uri="{BB962C8B-B14F-4D97-AF65-F5344CB8AC3E}">
        <p14:creationId xmlns:p14="http://schemas.microsoft.com/office/powerpoint/2010/main" val="368954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E5E3C71-83F2-459B-AEE9-8F07BBDE83B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3" b="7423"/>
          <a:stretch>
            <a:fillRect/>
          </a:stretch>
        </p:blipFill>
        <p:spPr>
          <a:xfrm>
            <a:off x="928823" y="633750"/>
            <a:ext cx="6435413" cy="54420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25E6D4-2CA7-4BE2-9900-DC26F174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947" y="85818"/>
            <a:ext cx="4498866" cy="1529918"/>
          </a:xfrm>
        </p:spPr>
        <p:txBody>
          <a:bodyPr>
            <a:normAutofit/>
          </a:bodyPr>
          <a:lstStyle/>
          <a:p>
            <a:r>
              <a:rPr lang="en-IN" sz="3200" dirty="0" err="1"/>
              <a:t>analogWrite</a:t>
            </a:r>
            <a:r>
              <a:rPr lang="en-IN" sz="3200" dirty="0"/>
              <a:t>():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15AB2-4903-4D74-B3F8-DDD68032D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23572" y="1973043"/>
            <a:ext cx="4264241" cy="3539990"/>
          </a:xfrm>
        </p:spPr>
        <p:txBody>
          <a:bodyPr>
            <a:normAutofit fontScale="85000" lnSpcReduction="10000"/>
          </a:bodyPr>
          <a:lstStyle/>
          <a:p>
            <a:r>
              <a:rPr lang="en-IN" sz="2400" dirty="0" err="1">
                <a:hlinkClick r:id="rId3"/>
              </a:rPr>
              <a:t>analogWrite</a:t>
            </a:r>
            <a:r>
              <a:rPr lang="en-IN" sz="2400" dirty="0"/>
              <a:t>() is on a scale of 0 - 255, </a:t>
            </a:r>
          </a:p>
          <a:p>
            <a:endParaRPr lang="en-IN" sz="2400" dirty="0"/>
          </a:p>
          <a:p>
            <a:r>
              <a:rPr lang="en-IN" sz="2400" dirty="0"/>
              <a:t>1.analogWrite(3,255) requests a 100% duty cycle (always on) on pin  3, </a:t>
            </a:r>
          </a:p>
          <a:p>
            <a:endParaRPr lang="en-IN" sz="2400" dirty="0"/>
          </a:p>
          <a:p>
            <a:r>
              <a:rPr lang="en-IN" sz="2400" dirty="0"/>
              <a:t>2. </a:t>
            </a:r>
            <a:r>
              <a:rPr lang="en-IN" sz="2400" dirty="0" err="1"/>
              <a:t>analogWrite</a:t>
            </a:r>
            <a:r>
              <a:rPr lang="en-IN" sz="2400" dirty="0"/>
              <a:t>(3,127) is a 50% duty          cycle (on half the time)  on pin  3</a:t>
            </a:r>
          </a:p>
        </p:txBody>
      </p:sp>
    </p:spTree>
    <p:extLst>
      <p:ext uri="{BB962C8B-B14F-4D97-AF65-F5344CB8AC3E}">
        <p14:creationId xmlns:p14="http://schemas.microsoft.com/office/powerpoint/2010/main" val="171177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B8AB-1C8D-46E4-92D5-547D238A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do a task!!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753E0-BA73-40E8-8158-16F4F4B61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133555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Vary the brightness of LED corresponding to value (0 to 255) in any PWM pin.</a:t>
            </a:r>
          </a:p>
        </p:txBody>
      </p:sp>
    </p:spTree>
    <p:extLst>
      <p:ext uri="{BB962C8B-B14F-4D97-AF65-F5344CB8AC3E}">
        <p14:creationId xmlns:p14="http://schemas.microsoft.com/office/powerpoint/2010/main" val="599062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C8C7-1D7B-44B6-A4C9-94876910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rmAutofit/>
          </a:bodyPr>
          <a:lstStyle/>
          <a:p>
            <a:r>
              <a:rPr lang="en-IN" sz="2400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3E43A-1AC7-412F-86BC-1C24DE2AF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978409"/>
            <a:ext cx="10178322" cy="49011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void setup() {</a:t>
            </a:r>
          </a:p>
          <a:p>
            <a:pPr marL="0" indent="0">
              <a:buNone/>
            </a:pPr>
            <a:r>
              <a:rPr lang="en-IN" dirty="0"/>
              <a:t>  // put your setup code here, to run once: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(5,OUTPUT);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void loop() {</a:t>
            </a:r>
          </a:p>
          <a:p>
            <a:pPr marL="0" indent="0">
              <a:buNone/>
            </a:pPr>
            <a:r>
              <a:rPr lang="en-IN" dirty="0"/>
              <a:t>  // put your main code here, to run repeatedly:</a:t>
            </a:r>
          </a:p>
          <a:p>
            <a:pPr marL="0" indent="0">
              <a:buNone/>
            </a:pPr>
            <a:r>
              <a:rPr lang="en-IN" dirty="0"/>
              <a:t>  for(</a:t>
            </a:r>
            <a:r>
              <a:rPr lang="en-IN" dirty="0" err="1"/>
              <a:t>i</a:t>
            </a:r>
            <a:r>
              <a:rPr lang="en-IN" dirty="0"/>
              <a:t>=0;i&lt;=255;i++){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analogWrite</a:t>
            </a:r>
            <a:r>
              <a:rPr lang="en-IN" dirty="0"/>
              <a:t>(5,i);	//Gradually increase the voltage supplied to LED</a:t>
            </a:r>
          </a:p>
          <a:p>
            <a:pPr marL="0" indent="0">
              <a:buNone/>
            </a:pPr>
            <a:r>
              <a:rPr lang="en-IN" dirty="0"/>
              <a:t>    delay(10);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16661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2509</TotalTime>
  <Words>773</Words>
  <Application>Microsoft Office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Bell Gothic Std Light</vt:lpstr>
      <vt:lpstr>Calibri</vt:lpstr>
      <vt:lpstr>Gill Sans MT</vt:lpstr>
      <vt:lpstr>Impact</vt:lpstr>
      <vt:lpstr>Rockwell</vt:lpstr>
      <vt:lpstr>Times New Roman</vt:lpstr>
      <vt:lpstr>Badge</vt:lpstr>
      <vt:lpstr>Arduino-PWM</vt:lpstr>
      <vt:lpstr>Analog and Digital</vt:lpstr>
      <vt:lpstr>Remember?</vt:lpstr>
      <vt:lpstr>                             Output</vt:lpstr>
      <vt:lpstr>Duty cycle</vt:lpstr>
      <vt:lpstr>.</vt:lpstr>
      <vt:lpstr>analogWrite():</vt:lpstr>
      <vt:lpstr>Let’s do a task!!</vt:lpstr>
      <vt:lpstr>Solution</vt:lpstr>
      <vt:lpstr>PWM PINS</vt:lpstr>
      <vt:lpstr>PowerPoint Presentation</vt:lpstr>
      <vt:lpstr>PowerPoint Presentation</vt:lpstr>
      <vt:lpstr>PowerPoint Presentation</vt:lpstr>
      <vt:lpstr>PowerPoint Presentation</vt:lpstr>
      <vt:lpstr>Example:</vt:lpstr>
      <vt:lpstr>Let’s do a Task!!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Arduino--2</dc:title>
  <dc:creator>Jinesh R</dc:creator>
  <cp:lastModifiedBy>Jinesh R</cp:lastModifiedBy>
  <cp:revision>48</cp:revision>
  <dcterms:created xsi:type="dcterms:W3CDTF">2018-09-10T11:18:40Z</dcterms:created>
  <dcterms:modified xsi:type="dcterms:W3CDTF">2018-09-21T17:37:14Z</dcterms:modified>
</cp:coreProperties>
</file>