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F74-08B0-410C-BFEE-1C055119B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Timer interrupts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A580-0AAA-4794-A65A-98CB249DC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363B-BF3E-4EAF-B108-4C5D0A80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066245"/>
          </a:xfrm>
        </p:spPr>
        <p:txBody>
          <a:bodyPr/>
          <a:lstStyle/>
          <a:p>
            <a:r>
              <a:rPr lang="en-IN" dirty="0"/>
              <a:t>Polling and Timer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C66D-45DF-4AB2-856A-12426760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93795"/>
            <a:ext cx="9601200" cy="4705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 POLLING:</a:t>
            </a:r>
          </a:p>
          <a:p>
            <a:r>
              <a:rPr lang="en-IN" dirty="0">
                <a:latin typeface="Arial"/>
              </a:rPr>
              <a:t>The microcontroller constantly checks for a timer value to be reached inside a loop without continuing any other operation.</a:t>
            </a:r>
            <a:endParaRPr lang="en-IN" dirty="0"/>
          </a:p>
          <a:p>
            <a:r>
              <a:rPr lang="en-IN" dirty="0">
                <a:latin typeface="Arial"/>
              </a:rPr>
              <a:t>When the timer value is reached, the corresponding task is performed.</a:t>
            </a:r>
          </a:p>
          <a:p>
            <a:r>
              <a:rPr lang="en-IN" dirty="0">
                <a:latin typeface="Arial"/>
              </a:rPr>
              <a:t>The disadvantage is that no other task can be done while the MCU is waiting for the timer value to be reached.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INTERRUPTS:</a:t>
            </a:r>
          </a:p>
          <a:p>
            <a:r>
              <a:rPr lang="en-IN" dirty="0"/>
              <a:t>Interrupt is the signal sent to the microcontroller to mark the event that requires immediate attention</a:t>
            </a:r>
          </a:p>
          <a:p>
            <a:r>
              <a:rPr lang="en-IN" dirty="0"/>
              <a:t>Upon receiving an interrupt signal, the microcontroller interrupts whatever it is doing and executes the assigned interrupt function. </a:t>
            </a:r>
          </a:p>
          <a:p>
            <a:r>
              <a:rPr lang="en-IN" dirty="0"/>
              <a:t>This also allows MCU to perform other task until the interrupt is triggered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59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10187-B3AC-45C0-A117-95A0BB4B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85" b="60762"/>
          <a:stretch/>
        </p:blipFill>
        <p:spPr>
          <a:xfrm>
            <a:off x="2113030" y="840604"/>
            <a:ext cx="7965937" cy="19597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57530-C753-4A72-A507-B680551FF0D4}"/>
              </a:ext>
            </a:extLst>
          </p:cNvPr>
          <p:cNvSpPr txBox="1"/>
          <p:nvPr/>
        </p:nvSpPr>
        <p:spPr>
          <a:xfrm>
            <a:off x="2113031" y="3429000"/>
            <a:ext cx="7965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Interrupt can be set to trigger at a comparison value that need not necessarily be the maximum value of the timer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the interrupt is triggered, the value of the timer resets to 0.</a:t>
            </a:r>
          </a:p>
        </p:txBody>
      </p:sp>
    </p:spTree>
    <p:extLst>
      <p:ext uri="{BB962C8B-B14F-4D97-AF65-F5344CB8AC3E}">
        <p14:creationId xmlns:p14="http://schemas.microsoft.com/office/powerpoint/2010/main" val="39416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F16C-DB93-4211-9FB5-A56D8B04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B81D-0B65-4E9F-91C3-EDD10162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 generating timer interrupts using  Timer0 &amp; Timer2 can cause some of the inbuilt Arduino timer related functions not to work. So it is recommended that we use Timer1 to generate Timer interrupts with a desired Timer Period/Frequency. </a:t>
            </a:r>
          </a:p>
          <a:p>
            <a:r>
              <a:rPr lang="en-IN" dirty="0"/>
              <a:t>We use a library called </a:t>
            </a:r>
            <a:r>
              <a:rPr lang="en-IN" b="1" dirty="0"/>
              <a:t>“</a:t>
            </a:r>
            <a:r>
              <a:rPr lang="en-IN" b="1" dirty="0" err="1"/>
              <a:t>TimerOne.h</a:t>
            </a:r>
            <a:r>
              <a:rPr lang="en-IN" b="1" dirty="0"/>
              <a:t>”</a:t>
            </a:r>
            <a:r>
              <a:rPr lang="en-IN" dirty="0"/>
              <a:t> to generate timer interrupts using Timer1 .</a:t>
            </a:r>
          </a:p>
        </p:txBody>
      </p:sp>
    </p:spTree>
    <p:extLst>
      <p:ext uri="{BB962C8B-B14F-4D97-AF65-F5344CB8AC3E}">
        <p14:creationId xmlns:p14="http://schemas.microsoft.com/office/powerpoint/2010/main" val="24275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F152-D298-4E50-960C-0F5199F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Timer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D9C2-4303-4410-A871-F6423529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1" y="1638299"/>
            <a:ext cx="9601200" cy="50465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initialize(long microseconds)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i="1" dirty="0"/>
              <a:t>To initialize Timer 1 with Period entered in microseconds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</a:t>
            </a:r>
            <a:r>
              <a:rPr lang="en-IN" sz="1800" b="1" dirty="0" err="1"/>
              <a:t>setPeriod</a:t>
            </a:r>
            <a:r>
              <a:rPr lang="en-IN" sz="1800" b="1" dirty="0"/>
              <a:t>(long microseconds)</a:t>
            </a:r>
            <a:endParaRPr lang="en-IN" sz="1800" dirty="0"/>
          </a:p>
          <a:p>
            <a:pPr marL="530352" lvl="1" indent="0">
              <a:buNone/>
            </a:pPr>
            <a:r>
              <a:rPr lang="en-IN" sz="1600" dirty="0"/>
              <a:t>		Assigns a time period in microseconds for all Timer functions under Timer1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</a:t>
            </a:r>
            <a:r>
              <a:rPr lang="en-IN" sz="1800" b="1" dirty="0" err="1"/>
              <a:t>attachInterrupt</a:t>
            </a:r>
            <a:r>
              <a:rPr lang="en-IN" sz="1800" b="1" dirty="0"/>
              <a:t>(void (*</a:t>
            </a:r>
            <a:r>
              <a:rPr lang="en-IN" sz="1800" b="1" dirty="0" err="1"/>
              <a:t>isr</a:t>
            </a:r>
            <a:r>
              <a:rPr lang="en-IN" sz="1800" b="1" dirty="0"/>
              <a:t>)())</a:t>
            </a:r>
          </a:p>
          <a:p>
            <a:pPr marL="0" indent="0">
              <a:buNone/>
            </a:pPr>
            <a:r>
              <a:rPr lang="en-IN" sz="1800" dirty="0"/>
              <a:t>       		</a:t>
            </a:r>
            <a:r>
              <a:rPr lang="en-IN" sz="1800" i="1" dirty="0"/>
              <a:t>Attaches the function whose name is passed as parameter with Timer1 interrupt. It will run the function, periodically at Timer1`s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</a:t>
            </a:r>
            <a:r>
              <a:rPr lang="en-IN" sz="1800" b="1" dirty="0" err="1"/>
              <a:t>detachInterrupt</a:t>
            </a:r>
            <a:r>
              <a:rPr lang="en-IN" sz="1800" b="1" dirty="0"/>
              <a:t>()</a:t>
            </a:r>
            <a:br>
              <a:rPr lang="en-IN" sz="1800" dirty="0"/>
            </a:br>
            <a:r>
              <a:rPr lang="en-IN" sz="1800" dirty="0"/>
              <a:t>		</a:t>
            </a:r>
            <a:r>
              <a:rPr lang="en-IN" sz="1800" i="1" dirty="0"/>
              <a:t>Disables the attached interrupt.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stop() </a:t>
            </a:r>
          </a:p>
          <a:p>
            <a:pPr marL="987552" lvl="2" indent="0">
              <a:buNone/>
            </a:pPr>
            <a:r>
              <a:rPr lang="en-IN" sz="1600" b="1" dirty="0"/>
              <a:t>	</a:t>
            </a:r>
            <a:r>
              <a:rPr lang="en-IN" sz="1600" i="1" dirty="0"/>
              <a:t>Stop Timer1</a:t>
            </a:r>
            <a:endParaRPr lang="en-IN" sz="16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void restart()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i="1" dirty="0"/>
              <a:t>Restart Timer1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68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25E9-E9A2-4602-A01D-E28282BC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5447"/>
            <a:ext cx="9601200" cy="873341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</a:t>
            </a:r>
            <a:r>
              <a:rPr lang="en-IN" sz="3100" dirty="0"/>
              <a:t>Using Timer1 Interrupt, blink inbuilt LED at 0.5 second period.</a:t>
            </a:r>
            <a:br>
              <a:rPr lang="en-IN" sz="3100" dirty="0"/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9B64-7693-400D-A7E5-352ED277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36342"/>
            <a:ext cx="9601200" cy="58326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TimerOne.h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x=0;</a:t>
            </a:r>
          </a:p>
          <a:p>
            <a:pPr marL="0" indent="0">
              <a:buNone/>
            </a:pPr>
            <a:r>
              <a:rPr lang="en-IN" dirty="0"/>
              <a:t>void setup()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(13,OUTPUT);</a:t>
            </a:r>
          </a:p>
          <a:p>
            <a:pPr marL="0" indent="0">
              <a:buNone/>
            </a:pPr>
            <a:r>
              <a:rPr lang="en-IN" dirty="0"/>
              <a:t>  Timer1.initialize(500000);	//Initialize &amp; Set Period( of Timer1 with 0.5s (500000 Micro seconds)</a:t>
            </a:r>
          </a:p>
          <a:p>
            <a:pPr marL="0" indent="0">
              <a:buNone/>
            </a:pPr>
            <a:r>
              <a:rPr lang="en-IN" dirty="0"/>
              <a:t>  Timer1.attachInterrupt(</a:t>
            </a:r>
            <a:r>
              <a:rPr lang="en-IN" dirty="0" err="1"/>
              <a:t>callback</a:t>
            </a:r>
            <a:r>
              <a:rPr lang="en-IN" dirty="0"/>
              <a:t>);}	//Assign “</a:t>
            </a:r>
            <a:r>
              <a:rPr lang="en-IN" dirty="0" err="1"/>
              <a:t>callback</a:t>
            </a:r>
            <a:r>
              <a:rPr lang="en-IN" dirty="0"/>
              <a:t>” as the Timer Interrupt Function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callback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		//This function simple toggles the inbuilt at 13</a:t>
            </a:r>
            <a:r>
              <a:rPr lang="en-IN" baseline="30000" dirty="0"/>
              <a:t>th</a:t>
            </a:r>
            <a:r>
              <a:rPr lang="en-IN" dirty="0"/>
              <a:t> pin</a:t>
            </a:r>
          </a:p>
          <a:p>
            <a:pPr marL="0" indent="0">
              <a:buNone/>
            </a:pPr>
            <a:r>
              <a:rPr lang="en-IN" dirty="0"/>
              <a:t>  if(x==0)</a:t>
            </a:r>
          </a:p>
          <a:p>
            <a:pPr marL="0" indent="0">
              <a:buNone/>
            </a:pPr>
            <a:r>
              <a:rPr lang="en-IN" dirty="0"/>
              <a:t>    x=1;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 x=0;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(13,x) ; }</a:t>
            </a:r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// You have the freedom to put any code here now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05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E557-8898-43E1-AB25-BABA7DC7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E482-568E-4D89-9E43-62FA6937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Using Timer1 Interrupt, serial print 0,1,2…. Etc. Initially the rate of printing should be 1 per second. After each </a:t>
            </a:r>
            <a:r>
              <a:rPr lang="en-IN"/>
              <a:t>number is printed, </a:t>
            </a:r>
            <a:r>
              <a:rPr lang="en-IN" dirty="0"/>
              <a:t>the rate should be divided by 1.1.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7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25F3-746D-4571-90C2-39F81010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2118"/>
            <a:ext cx="9601200" cy="672484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A33C-1757-41B3-8A86-B494F846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4601"/>
            <a:ext cx="9601200" cy="556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TimerOne.h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int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unsigned long int period = 1000000;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void setup()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(13,OUTPUT);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Timer1.initialize(period); //Initialize &amp; set Timer1 period as 1 second (period= 1000000 us)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Timer1.attachInterrupt(</a:t>
            </a:r>
            <a:r>
              <a:rPr lang="en-IN" sz="1800" dirty="0" err="1"/>
              <a:t>callback</a:t>
            </a:r>
            <a:r>
              <a:rPr lang="en-IN" sz="1800" dirty="0"/>
              <a:t>);	//Assign function “</a:t>
            </a:r>
            <a:r>
              <a:rPr lang="en-IN" sz="1800" dirty="0" err="1"/>
              <a:t>callback</a:t>
            </a:r>
            <a:r>
              <a:rPr lang="en-IN" sz="1800" dirty="0"/>
              <a:t>” as Timer Interrupt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</a:t>
            </a:r>
            <a:r>
              <a:rPr lang="en-IN" sz="1800" dirty="0" err="1"/>
              <a:t>Serial.begin</a:t>
            </a:r>
            <a:r>
              <a:rPr lang="en-IN" sz="1800" dirty="0"/>
              <a:t>(9600);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void </a:t>
            </a:r>
            <a:r>
              <a:rPr lang="en-IN" sz="1800" dirty="0" err="1"/>
              <a:t>callback</a:t>
            </a:r>
            <a:r>
              <a:rPr lang="en-IN" sz="1800" dirty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</a:t>
            </a:r>
            <a:r>
              <a:rPr lang="en-IN" sz="1800" dirty="0" err="1"/>
              <a:t>Serial.println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</a:t>
            </a:r>
            <a:r>
              <a:rPr lang="en-IN" sz="1800" dirty="0" err="1"/>
              <a:t>i</a:t>
            </a:r>
            <a:r>
              <a:rPr lang="en-IN" sz="1800" dirty="0"/>
              <a:t>=i+1;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period = period/1.1;	//Reduce “period” by a small factor </a:t>
            </a:r>
            <a:r>
              <a:rPr lang="en-IN" sz="1800" dirty="0" err="1"/>
              <a:t>everytime</a:t>
            </a:r>
            <a:r>
              <a:rPr lang="en-IN" sz="1800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Timer1.setPeriod(period);	//Update the period value of Timer1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void loop()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// put your main code here, to run repeatedly: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9766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2790</TotalTime>
  <Words>370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Timer interrupts</vt:lpstr>
      <vt:lpstr>Polling and Timer interrupts</vt:lpstr>
      <vt:lpstr>PowerPoint Presentation</vt:lpstr>
      <vt:lpstr>NOTE:</vt:lpstr>
      <vt:lpstr>Functions for Timer Interrupts</vt:lpstr>
      <vt:lpstr>Example: Using Timer1 Interrupt, blink inbuilt LED at 0.5 second period. </vt:lpstr>
      <vt:lpstr>Let’s do a task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Jinesh R</dc:creator>
  <cp:lastModifiedBy>Jinesh R</cp:lastModifiedBy>
  <cp:revision>27</cp:revision>
  <dcterms:created xsi:type="dcterms:W3CDTF">2018-09-16T19:50:59Z</dcterms:created>
  <dcterms:modified xsi:type="dcterms:W3CDTF">2018-09-21T16:38:37Z</dcterms:modified>
</cp:coreProperties>
</file>