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70" r:id="rId9"/>
    <p:sldId id="267" r:id="rId10"/>
    <p:sldId id="266" r:id="rId11"/>
    <p:sldId id="257" r:id="rId12"/>
    <p:sldId id="268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3" r:id="rId26"/>
    <p:sldId id="284" r:id="rId27"/>
    <p:sldId id="285" r:id="rId28"/>
    <p:sldId id="258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 autoAdjust="0"/>
    <p:restoredTop sz="94660"/>
  </p:normalViewPr>
  <p:slideViewPr>
    <p:cSldViewPr>
      <p:cViewPr varScale="1">
        <p:scale>
          <a:sx n="69" d="100"/>
          <a:sy n="6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79230-3C24-490B-BC28-D1FB0D9FAB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4E485-7DB5-4973-BC5F-4DDA3F9A8A49}" type="asst">
      <dgm:prSet phldrT="[Text]"/>
      <dgm:spPr/>
      <dgm:t>
        <a:bodyPr/>
        <a:lstStyle/>
        <a:p>
          <a:r>
            <a:rPr lang="en-US" dirty="0"/>
            <a:t>Serial Communication</a:t>
          </a:r>
        </a:p>
      </dgm:t>
    </dgm:pt>
    <dgm:pt modelId="{323D63D4-F0B0-40AF-9876-DFD55859AF26}" type="parTrans" cxnId="{32DEC827-27E3-4D6E-BC08-AD7A6138F45C}">
      <dgm:prSet/>
      <dgm:spPr/>
      <dgm:t>
        <a:bodyPr/>
        <a:lstStyle/>
        <a:p>
          <a:endParaRPr lang="en-US"/>
        </a:p>
      </dgm:t>
    </dgm:pt>
    <dgm:pt modelId="{021B0E1C-25AF-423E-A458-E47A4B635BD8}" type="sibTrans" cxnId="{32DEC827-27E3-4D6E-BC08-AD7A6138F45C}">
      <dgm:prSet/>
      <dgm:spPr/>
      <dgm:t>
        <a:bodyPr/>
        <a:lstStyle/>
        <a:p>
          <a:endParaRPr lang="en-US"/>
        </a:p>
      </dgm:t>
    </dgm:pt>
    <dgm:pt modelId="{1C7D41CA-E0F2-457E-A903-E941F9D75700}">
      <dgm:prSet phldrT="[Text]"/>
      <dgm:spPr/>
      <dgm:t>
        <a:bodyPr/>
        <a:lstStyle/>
        <a:p>
          <a:r>
            <a:rPr lang="en-US" dirty="0"/>
            <a:t>Asynchronous</a:t>
          </a:r>
        </a:p>
      </dgm:t>
    </dgm:pt>
    <dgm:pt modelId="{7C8164C9-0F66-4D9F-9168-F36474714FA6}" type="parTrans" cxnId="{AF9139BA-07A4-4DF7-B0F9-65AED753498A}">
      <dgm:prSet/>
      <dgm:spPr/>
      <dgm:t>
        <a:bodyPr/>
        <a:lstStyle/>
        <a:p>
          <a:endParaRPr lang="en-US"/>
        </a:p>
      </dgm:t>
    </dgm:pt>
    <dgm:pt modelId="{0DDE4483-CE8F-46CF-BAF9-98858132090D}" type="sibTrans" cxnId="{AF9139BA-07A4-4DF7-B0F9-65AED753498A}">
      <dgm:prSet/>
      <dgm:spPr/>
      <dgm:t>
        <a:bodyPr/>
        <a:lstStyle/>
        <a:p>
          <a:endParaRPr lang="en-US"/>
        </a:p>
      </dgm:t>
    </dgm:pt>
    <dgm:pt modelId="{11EF4217-999A-40ED-B180-D692E073C91C}">
      <dgm:prSet phldrT="[Text]"/>
      <dgm:spPr/>
      <dgm:t>
        <a:bodyPr/>
        <a:lstStyle/>
        <a:p>
          <a:r>
            <a:rPr lang="en-US" dirty="0"/>
            <a:t>Synchronous</a:t>
          </a:r>
        </a:p>
      </dgm:t>
    </dgm:pt>
    <dgm:pt modelId="{68E78075-0208-4B5A-A213-35AFE91F479A}" type="parTrans" cxnId="{5F61E1C0-2CA5-49D0-9D4B-C28152848DDD}">
      <dgm:prSet/>
      <dgm:spPr/>
      <dgm:t>
        <a:bodyPr/>
        <a:lstStyle/>
        <a:p>
          <a:endParaRPr lang="en-US"/>
        </a:p>
      </dgm:t>
    </dgm:pt>
    <dgm:pt modelId="{04E70CF4-022F-40AF-AF96-A17BF4B47C66}" type="sibTrans" cxnId="{5F61E1C0-2CA5-49D0-9D4B-C28152848DDD}">
      <dgm:prSet/>
      <dgm:spPr/>
      <dgm:t>
        <a:bodyPr/>
        <a:lstStyle/>
        <a:p>
          <a:endParaRPr lang="en-US"/>
        </a:p>
      </dgm:t>
    </dgm:pt>
    <dgm:pt modelId="{CA86E3DE-CAB8-41B3-B0F4-060FB3D7B0EF}" type="pres">
      <dgm:prSet presAssocID="{6C879230-3C24-490B-BC28-D1FB0D9FAB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6A7D35-AE94-4D66-B98C-F4847B0DC986}" type="pres">
      <dgm:prSet presAssocID="{FDD4E485-7DB5-4973-BC5F-4DDA3F9A8A49}" presName="hierRoot1" presStyleCnt="0">
        <dgm:presLayoutVars>
          <dgm:hierBranch val="init"/>
        </dgm:presLayoutVars>
      </dgm:prSet>
      <dgm:spPr/>
    </dgm:pt>
    <dgm:pt modelId="{4F192EC8-200E-4F1E-BA5F-5297564829A5}" type="pres">
      <dgm:prSet presAssocID="{FDD4E485-7DB5-4973-BC5F-4DDA3F9A8A49}" presName="rootComposite1" presStyleCnt="0"/>
      <dgm:spPr/>
    </dgm:pt>
    <dgm:pt modelId="{455BB16C-2227-4128-AB92-6B9D805387A6}" type="pres">
      <dgm:prSet presAssocID="{FDD4E485-7DB5-4973-BC5F-4DDA3F9A8A49}" presName="rootText1" presStyleLbl="node0" presStyleIdx="0" presStyleCnt="1" custLinFactNeighborX="376" custLinFactNeighborY="-43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5B12A6-F734-4A99-AC89-BA5A65297543}" type="pres">
      <dgm:prSet presAssocID="{FDD4E485-7DB5-4973-BC5F-4DDA3F9A8A49}" presName="rootConnector1" presStyleLbl="asst0" presStyleIdx="0" presStyleCnt="0"/>
      <dgm:spPr/>
      <dgm:t>
        <a:bodyPr/>
        <a:lstStyle/>
        <a:p>
          <a:endParaRPr lang="en-US"/>
        </a:p>
      </dgm:t>
    </dgm:pt>
    <dgm:pt modelId="{10058014-ECD5-495D-B012-6340CB6BCC7B}" type="pres">
      <dgm:prSet presAssocID="{FDD4E485-7DB5-4973-BC5F-4DDA3F9A8A49}" presName="hierChild2" presStyleCnt="0"/>
      <dgm:spPr/>
    </dgm:pt>
    <dgm:pt modelId="{FCB40EDB-CFE9-4989-968D-A02FF26FDF88}" type="pres">
      <dgm:prSet presAssocID="{7C8164C9-0F66-4D9F-9168-F36474714FA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6A8841D-9FB3-46D4-84BF-23DFCD6C17EF}" type="pres">
      <dgm:prSet presAssocID="{1C7D41CA-E0F2-457E-A903-E941F9D75700}" presName="hierRoot2" presStyleCnt="0">
        <dgm:presLayoutVars>
          <dgm:hierBranch val="init"/>
        </dgm:presLayoutVars>
      </dgm:prSet>
      <dgm:spPr/>
    </dgm:pt>
    <dgm:pt modelId="{C4AE6AEF-45F4-4A21-847B-5A6A956C0899}" type="pres">
      <dgm:prSet presAssocID="{1C7D41CA-E0F2-457E-A903-E941F9D75700}" presName="rootComposite" presStyleCnt="0"/>
      <dgm:spPr/>
    </dgm:pt>
    <dgm:pt modelId="{AC4B1280-08FB-49BF-856A-50F943AF6B4A}" type="pres">
      <dgm:prSet presAssocID="{1C7D41CA-E0F2-457E-A903-E941F9D75700}" presName="rootText" presStyleLbl="node2" presStyleIdx="0" presStyleCnt="2" custLinFactNeighborX="3417" custLinFactNeighborY="-7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305BF7-3381-485C-ABAB-A9EB437A6657}" type="pres">
      <dgm:prSet presAssocID="{1C7D41CA-E0F2-457E-A903-E941F9D75700}" presName="rootConnector" presStyleLbl="node2" presStyleIdx="0" presStyleCnt="2"/>
      <dgm:spPr/>
      <dgm:t>
        <a:bodyPr/>
        <a:lstStyle/>
        <a:p>
          <a:endParaRPr lang="en-US"/>
        </a:p>
      </dgm:t>
    </dgm:pt>
    <dgm:pt modelId="{56CAE37D-0BF2-4828-B173-A470E1FC1E94}" type="pres">
      <dgm:prSet presAssocID="{1C7D41CA-E0F2-457E-A903-E941F9D75700}" presName="hierChild4" presStyleCnt="0"/>
      <dgm:spPr/>
    </dgm:pt>
    <dgm:pt modelId="{2621CAE3-2E88-499E-854A-85E5A2C9AF34}" type="pres">
      <dgm:prSet presAssocID="{1C7D41CA-E0F2-457E-A903-E941F9D75700}" presName="hierChild5" presStyleCnt="0"/>
      <dgm:spPr/>
    </dgm:pt>
    <dgm:pt modelId="{FF9F2116-A60E-4D30-86A3-18F1A31C7C09}" type="pres">
      <dgm:prSet presAssocID="{68E78075-0208-4B5A-A213-35AFE91F479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7619015-4E5F-49C7-B382-597EBFC9AA90}" type="pres">
      <dgm:prSet presAssocID="{11EF4217-999A-40ED-B180-D692E073C91C}" presName="hierRoot2" presStyleCnt="0">
        <dgm:presLayoutVars>
          <dgm:hierBranch val="init"/>
        </dgm:presLayoutVars>
      </dgm:prSet>
      <dgm:spPr/>
    </dgm:pt>
    <dgm:pt modelId="{EAD5EBC7-3EED-4BA3-A233-7957244D3654}" type="pres">
      <dgm:prSet presAssocID="{11EF4217-999A-40ED-B180-D692E073C91C}" presName="rootComposite" presStyleCnt="0"/>
      <dgm:spPr/>
    </dgm:pt>
    <dgm:pt modelId="{843BD61D-354A-4A1A-B2E9-2F3F7C039E68}" type="pres">
      <dgm:prSet presAssocID="{11EF4217-999A-40ED-B180-D692E073C91C}" presName="rootText" presStyleLbl="node2" presStyleIdx="1" presStyleCnt="2" custLinFactNeighborX="-53" custLinFactNeighborY="-7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FC3AB-6F15-447C-8C0B-2DDF355963F5}" type="pres">
      <dgm:prSet presAssocID="{11EF4217-999A-40ED-B180-D692E073C91C}" presName="rootConnector" presStyleLbl="node2" presStyleIdx="1" presStyleCnt="2"/>
      <dgm:spPr/>
      <dgm:t>
        <a:bodyPr/>
        <a:lstStyle/>
        <a:p>
          <a:endParaRPr lang="en-US"/>
        </a:p>
      </dgm:t>
    </dgm:pt>
    <dgm:pt modelId="{3346CAB3-75E8-42A5-A1F5-80562720E06B}" type="pres">
      <dgm:prSet presAssocID="{11EF4217-999A-40ED-B180-D692E073C91C}" presName="hierChild4" presStyleCnt="0"/>
      <dgm:spPr/>
    </dgm:pt>
    <dgm:pt modelId="{B51EAD85-AB9B-4EBA-87EF-2CE2AA647122}" type="pres">
      <dgm:prSet presAssocID="{11EF4217-999A-40ED-B180-D692E073C91C}" presName="hierChild5" presStyleCnt="0"/>
      <dgm:spPr/>
    </dgm:pt>
    <dgm:pt modelId="{98EFE400-6A32-4D99-B288-C5B42FE07557}" type="pres">
      <dgm:prSet presAssocID="{FDD4E485-7DB5-4973-BC5F-4DDA3F9A8A49}" presName="hierChild3" presStyleCnt="0"/>
      <dgm:spPr/>
    </dgm:pt>
  </dgm:ptLst>
  <dgm:cxnLst>
    <dgm:cxn modelId="{84FB4B76-8521-4A03-B633-B95CA3CD3F0C}" type="presOf" srcId="{68E78075-0208-4B5A-A213-35AFE91F479A}" destId="{FF9F2116-A60E-4D30-86A3-18F1A31C7C09}" srcOrd="0" destOrd="0" presId="urn:microsoft.com/office/officeart/2005/8/layout/orgChart1"/>
    <dgm:cxn modelId="{8412E921-8E27-4FD0-9845-8323DF9452F2}" type="presOf" srcId="{1C7D41CA-E0F2-457E-A903-E941F9D75700}" destId="{7E305BF7-3381-485C-ABAB-A9EB437A6657}" srcOrd="1" destOrd="0" presId="urn:microsoft.com/office/officeart/2005/8/layout/orgChart1"/>
    <dgm:cxn modelId="{5F61E1C0-2CA5-49D0-9D4B-C28152848DDD}" srcId="{FDD4E485-7DB5-4973-BC5F-4DDA3F9A8A49}" destId="{11EF4217-999A-40ED-B180-D692E073C91C}" srcOrd="1" destOrd="0" parTransId="{68E78075-0208-4B5A-A213-35AFE91F479A}" sibTransId="{04E70CF4-022F-40AF-AF96-A17BF4B47C66}"/>
    <dgm:cxn modelId="{38985777-EA9D-427B-8B74-66A0374064AA}" type="presOf" srcId="{FDD4E485-7DB5-4973-BC5F-4DDA3F9A8A49}" destId="{455BB16C-2227-4128-AB92-6B9D805387A6}" srcOrd="0" destOrd="0" presId="urn:microsoft.com/office/officeart/2005/8/layout/orgChart1"/>
    <dgm:cxn modelId="{AF9139BA-07A4-4DF7-B0F9-65AED753498A}" srcId="{FDD4E485-7DB5-4973-BC5F-4DDA3F9A8A49}" destId="{1C7D41CA-E0F2-457E-A903-E941F9D75700}" srcOrd="0" destOrd="0" parTransId="{7C8164C9-0F66-4D9F-9168-F36474714FA6}" sibTransId="{0DDE4483-CE8F-46CF-BAF9-98858132090D}"/>
    <dgm:cxn modelId="{E55529E0-4168-4FE9-92BF-B42522E1F268}" type="presOf" srcId="{11EF4217-999A-40ED-B180-D692E073C91C}" destId="{843BD61D-354A-4A1A-B2E9-2F3F7C039E68}" srcOrd="0" destOrd="0" presId="urn:microsoft.com/office/officeart/2005/8/layout/orgChart1"/>
    <dgm:cxn modelId="{A70B6DCD-5EAD-4D32-AC67-C46D2684486D}" type="presOf" srcId="{7C8164C9-0F66-4D9F-9168-F36474714FA6}" destId="{FCB40EDB-CFE9-4989-968D-A02FF26FDF88}" srcOrd="0" destOrd="0" presId="urn:microsoft.com/office/officeart/2005/8/layout/orgChart1"/>
    <dgm:cxn modelId="{2755F088-EB5E-4C1D-BE9F-775810AD9369}" type="presOf" srcId="{6C879230-3C24-490B-BC28-D1FB0D9FAB8F}" destId="{CA86E3DE-CAB8-41B3-B0F4-060FB3D7B0EF}" srcOrd="0" destOrd="0" presId="urn:microsoft.com/office/officeart/2005/8/layout/orgChart1"/>
    <dgm:cxn modelId="{04F9D70D-9FD2-4881-BB6F-68BE771097C7}" type="presOf" srcId="{1C7D41CA-E0F2-457E-A903-E941F9D75700}" destId="{AC4B1280-08FB-49BF-856A-50F943AF6B4A}" srcOrd="0" destOrd="0" presId="urn:microsoft.com/office/officeart/2005/8/layout/orgChart1"/>
    <dgm:cxn modelId="{7910C633-0508-4BF9-9344-B2F7DB3F4165}" type="presOf" srcId="{FDD4E485-7DB5-4973-BC5F-4DDA3F9A8A49}" destId="{A65B12A6-F734-4A99-AC89-BA5A65297543}" srcOrd="1" destOrd="0" presId="urn:microsoft.com/office/officeart/2005/8/layout/orgChart1"/>
    <dgm:cxn modelId="{32DEC827-27E3-4D6E-BC08-AD7A6138F45C}" srcId="{6C879230-3C24-490B-BC28-D1FB0D9FAB8F}" destId="{FDD4E485-7DB5-4973-BC5F-4DDA3F9A8A49}" srcOrd="0" destOrd="0" parTransId="{323D63D4-F0B0-40AF-9876-DFD55859AF26}" sibTransId="{021B0E1C-25AF-423E-A458-E47A4B635BD8}"/>
    <dgm:cxn modelId="{B4D2567E-0C04-4720-90D8-0D01525ED4D6}" type="presOf" srcId="{11EF4217-999A-40ED-B180-D692E073C91C}" destId="{C35FC3AB-6F15-447C-8C0B-2DDF355963F5}" srcOrd="1" destOrd="0" presId="urn:microsoft.com/office/officeart/2005/8/layout/orgChart1"/>
    <dgm:cxn modelId="{096A2925-C772-4F7A-8950-6C64D1EB6314}" type="presParOf" srcId="{CA86E3DE-CAB8-41B3-B0F4-060FB3D7B0EF}" destId="{016A7D35-AE94-4D66-B98C-F4847B0DC986}" srcOrd="0" destOrd="0" presId="urn:microsoft.com/office/officeart/2005/8/layout/orgChart1"/>
    <dgm:cxn modelId="{C7334EFB-0A73-49F6-8991-543C27017FA2}" type="presParOf" srcId="{016A7D35-AE94-4D66-B98C-F4847B0DC986}" destId="{4F192EC8-200E-4F1E-BA5F-5297564829A5}" srcOrd="0" destOrd="0" presId="urn:microsoft.com/office/officeart/2005/8/layout/orgChart1"/>
    <dgm:cxn modelId="{DF7393FB-CDF7-4FEA-B805-19769DEF61FC}" type="presParOf" srcId="{4F192EC8-200E-4F1E-BA5F-5297564829A5}" destId="{455BB16C-2227-4128-AB92-6B9D805387A6}" srcOrd="0" destOrd="0" presId="urn:microsoft.com/office/officeart/2005/8/layout/orgChart1"/>
    <dgm:cxn modelId="{2DBA8F62-9976-4DD9-8CFD-3A828183FCEA}" type="presParOf" srcId="{4F192EC8-200E-4F1E-BA5F-5297564829A5}" destId="{A65B12A6-F734-4A99-AC89-BA5A65297543}" srcOrd="1" destOrd="0" presId="urn:microsoft.com/office/officeart/2005/8/layout/orgChart1"/>
    <dgm:cxn modelId="{F1EE4874-F5D6-4ADE-8F6C-A99DAEC354B1}" type="presParOf" srcId="{016A7D35-AE94-4D66-B98C-F4847B0DC986}" destId="{10058014-ECD5-495D-B012-6340CB6BCC7B}" srcOrd="1" destOrd="0" presId="urn:microsoft.com/office/officeart/2005/8/layout/orgChart1"/>
    <dgm:cxn modelId="{5D62EE63-E7B7-442F-8583-45B4F3F0DE44}" type="presParOf" srcId="{10058014-ECD5-495D-B012-6340CB6BCC7B}" destId="{FCB40EDB-CFE9-4989-968D-A02FF26FDF88}" srcOrd="0" destOrd="0" presId="urn:microsoft.com/office/officeart/2005/8/layout/orgChart1"/>
    <dgm:cxn modelId="{282496E8-C6E5-453C-A383-6352750B04A9}" type="presParOf" srcId="{10058014-ECD5-495D-B012-6340CB6BCC7B}" destId="{C6A8841D-9FB3-46D4-84BF-23DFCD6C17EF}" srcOrd="1" destOrd="0" presId="urn:microsoft.com/office/officeart/2005/8/layout/orgChart1"/>
    <dgm:cxn modelId="{BD7E801B-27DC-4F86-9759-29CDE7B4FF1A}" type="presParOf" srcId="{C6A8841D-9FB3-46D4-84BF-23DFCD6C17EF}" destId="{C4AE6AEF-45F4-4A21-847B-5A6A956C0899}" srcOrd="0" destOrd="0" presId="urn:microsoft.com/office/officeart/2005/8/layout/orgChart1"/>
    <dgm:cxn modelId="{12B52B78-354F-4FFF-B35D-A51F290404BA}" type="presParOf" srcId="{C4AE6AEF-45F4-4A21-847B-5A6A956C0899}" destId="{AC4B1280-08FB-49BF-856A-50F943AF6B4A}" srcOrd="0" destOrd="0" presId="urn:microsoft.com/office/officeart/2005/8/layout/orgChart1"/>
    <dgm:cxn modelId="{7B5F0FF5-32D3-4EDB-BF91-1FD2E7409576}" type="presParOf" srcId="{C4AE6AEF-45F4-4A21-847B-5A6A956C0899}" destId="{7E305BF7-3381-485C-ABAB-A9EB437A6657}" srcOrd="1" destOrd="0" presId="urn:microsoft.com/office/officeart/2005/8/layout/orgChart1"/>
    <dgm:cxn modelId="{5C98433C-69A1-43A4-B21B-AB9B37A9CBBC}" type="presParOf" srcId="{C6A8841D-9FB3-46D4-84BF-23DFCD6C17EF}" destId="{56CAE37D-0BF2-4828-B173-A470E1FC1E94}" srcOrd="1" destOrd="0" presId="urn:microsoft.com/office/officeart/2005/8/layout/orgChart1"/>
    <dgm:cxn modelId="{38859D6E-E0F4-4F2D-970B-0E12D79D88B8}" type="presParOf" srcId="{C6A8841D-9FB3-46D4-84BF-23DFCD6C17EF}" destId="{2621CAE3-2E88-499E-854A-85E5A2C9AF34}" srcOrd="2" destOrd="0" presId="urn:microsoft.com/office/officeart/2005/8/layout/orgChart1"/>
    <dgm:cxn modelId="{6D211858-004E-4A10-AD07-2FE3E659E4B4}" type="presParOf" srcId="{10058014-ECD5-495D-B012-6340CB6BCC7B}" destId="{FF9F2116-A60E-4D30-86A3-18F1A31C7C09}" srcOrd="2" destOrd="0" presId="urn:microsoft.com/office/officeart/2005/8/layout/orgChart1"/>
    <dgm:cxn modelId="{CD5668DD-74D7-450A-BD2D-D6FA628C2D99}" type="presParOf" srcId="{10058014-ECD5-495D-B012-6340CB6BCC7B}" destId="{F7619015-4E5F-49C7-B382-597EBFC9AA90}" srcOrd="3" destOrd="0" presId="urn:microsoft.com/office/officeart/2005/8/layout/orgChart1"/>
    <dgm:cxn modelId="{77DCE1E5-5F95-4F61-8686-6E2681A35881}" type="presParOf" srcId="{F7619015-4E5F-49C7-B382-597EBFC9AA90}" destId="{EAD5EBC7-3EED-4BA3-A233-7957244D3654}" srcOrd="0" destOrd="0" presId="urn:microsoft.com/office/officeart/2005/8/layout/orgChart1"/>
    <dgm:cxn modelId="{C2285E16-6166-416F-A972-45EFF105F6CD}" type="presParOf" srcId="{EAD5EBC7-3EED-4BA3-A233-7957244D3654}" destId="{843BD61D-354A-4A1A-B2E9-2F3F7C039E68}" srcOrd="0" destOrd="0" presId="urn:microsoft.com/office/officeart/2005/8/layout/orgChart1"/>
    <dgm:cxn modelId="{ECB25CA4-3CAE-4514-BE71-9B41FC6CA6F0}" type="presParOf" srcId="{EAD5EBC7-3EED-4BA3-A233-7957244D3654}" destId="{C35FC3AB-6F15-447C-8C0B-2DDF355963F5}" srcOrd="1" destOrd="0" presId="urn:microsoft.com/office/officeart/2005/8/layout/orgChart1"/>
    <dgm:cxn modelId="{131F09BF-0EC6-4BB2-826B-0A54984F69B2}" type="presParOf" srcId="{F7619015-4E5F-49C7-B382-597EBFC9AA90}" destId="{3346CAB3-75E8-42A5-A1F5-80562720E06B}" srcOrd="1" destOrd="0" presId="urn:microsoft.com/office/officeart/2005/8/layout/orgChart1"/>
    <dgm:cxn modelId="{07F6D18E-2D01-4D39-9A94-99D69D90094B}" type="presParOf" srcId="{F7619015-4E5F-49C7-B382-597EBFC9AA90}" destId="{B51EAD85-AB9B-4EBA-87EF-2CE2AA647122}" srcOrd="2" destOrd="0" presId="urn:microsoft.com/office/officeart/2005/8/layout/orgChart1"/>
    <dgm:cxn modelId="{E02CC8AD-2B49-435C-B9E2-D69A266BCF53}" type="presParOf" srcId="{016A7D35-AE94-4D66-B98C-F4847B0DC986}" destId="{98EFE400-6A32-4D99-B288-C5B42FE075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2116-A60E-4D30-86A3-18F1A31C7C09}">
      <dsp:nvSpPr>
        <dsp:cNvPr id="0" name=""/>
        <dsp:cNvSpPr/>
      </dsp:nvSpPr>
      <dsp:spPr>
        <a:xfrm>
          <a:off x="3058366" y="1882583"/>
          <a:ext cx="1656182" cy="106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256"/>
              </a:lnTo>
              <a:lnTo>
                <a:pt x="1656182" y="780256"/>
              </a:lnTo>
              <a:lnTo>
                <a:pt x="1656182" y="106974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40EDB-CFE9-4989-968D-A02FF26FDF88}">
      <dsp:nvSpPr>
        <dsp:cNvPr id="0" name=""/>
        <dsp:cNvSpPr/>
      </dsp:nvSpPr>
      <dsp:spPr>
        <a:xfrm>
          <a:off x="1474198" y="1882583"/>
          <a:ext cx="1584168" cy="1069745"/>
        </a:xfrm>
        <a:custGeom>
          <a:avLst/>
          <a:gdLst/>
          <a:ahLst/>
          <a:cxnLst/>
          <a:rect l="0" t="0" r="0" b="0"/>
          <a:pathLst>
            <a:path>
              <a:moveTo>
                <a:pt x="1584168" y="0"/>
              </a:moveTo>
              <a:lnTo>
                <a:pt x="1584168" y="780256"/>
              </a:lnTo>
              <a:lnTo>
                <a:pt x="0" y="780256"/>
              </a:lnTo>
              <a:lnTo>
                <a:pt x="0" y="106974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B16C-2227-4128-AB92-6B9D805387A6}">
      <dsp:nvSpPr>
        <dsp:cNvPr id="0" name=""/>
        <dsp:cNvSpPr/>
      </dsp:nvSpPr>
      <dsp:spPr>
        <a:xfrm>
          <a:off x="1679845" y="504062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Serial Communication</a:t>
          </a:r>
        </a:p>
      </dsp:txBody>
      <dsp:txXfrm>
        <a:off x="1679845" y="504062"/>
        <a:ext cx="2757041" cy="1378520"/>
      </dsp:txXfrm>
    </dsp:sp>
    <dsp:sp modelId="{AC4B1280-08FB-49BF-856A-50F943AF6B4A}">
      <dsp:nvSpPr>
        <dsp:cNvPr id="0" name=""/>
        <dsp:cNvSpPr/>
      </dsp:nvSpPr>
      <dsp:spPr>
        <a:xfrm>
          <a:off x="95677" y="2952328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Asynchronous</a:t>
          </a:r>
        </a:p>
      </dsp:txBody>
      <dsp:txXfrm>
        <a:off x="95677" y="2952328"/>
        <a:ext cx="2757041" cy="1378520"/>
      </dsp:txXfrm>
    </dsp:sp>
    <dsp:sp modelId="{843BD61D-354A-4A1A-B2E9-2F3F7C039E68}">
      <dsp:nvSpPr>
        <dsp:cNvPr id="0" name=""/>
        <dsp:cNvSpPr/>
      </dsp:nvSpPr>
      <dsp:spPr>
        <a:xfrm>
          <a:off x="3336028" y="2952328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Synchronous</a:t>
          </a:r>
        </a:p>
      </dsp:txBody>
      <dsp:txXfrm>
        <a:off x="3336028" y="2952328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E6BF70-F497-4FFB-AF8D-495B7144892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FA0006-E5DD-4A2C-BD82-D21EAA4298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RXKDkMBhA" TargetMode="External"/><Relationship Id="rId2" Type="http://schemas.openxmlformats.org/officeDocument/2006/relationships/hyperlink" Target="https://www.sqa.org.uk/e-learning/NetTechDC01BCD/page_02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torial.cytron.com.my/2012/02/16/uart-universal-asynchronous-receiver-and-transmitter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GxlHzK9P0" TargetMode="External"/><Relationship Id="rId2" Type="http://schemas.openxmlformats.org/officeDocument/2006/relationships/hyperlink" Target="http://whatis.techtarget.com/definition/USART-Universal-Synchronous-Asynchronous-Receiver-Transmit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xembedded.com/2013/09/the-usart-of-the-avr/#Reg" TargetMode="External"/><Relationship Id="rId4" Type="http://schemas.openxmlformats.org/officeDocument/2006/relationships/hyperlink" Target="https://exploreembedded.com/wiki/UART_Programming_with_Atmega12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200400"/>
            <a:ext cx="7772400" cy="1829761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Cambria" pitchFamily="18" charset="0"/>
              </a:rPr>
              <a:t>UART</a:t>
            </a:r>
            <a:endParaRPr lang="en-US" sz="96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t="33989" r="15392" b="23154"/>
          <a:stretch/>
        </p:blipFill>
        <p:spPr bwMode="white">
          <a:xfrm>
            <a:off x="-2057400" y="-34636"/>
            <a:ext cx="87129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690872"/>
          </a:xfrm>
        </p:spPr>
        <p:txBody>
          <a:bodyPr>
            <a:normAutofit/>
          </a:bodyPr>
          <a:lstStyle/>
          <a:p>
            <a:r>
              <a:rPr lang="en-US" sz="2500" dirty="0"/>
              <a:t>A USART (Universal Synchronous/Asynchronous Receiver/Transmitter) is a </a:t>
            </a:r>
            <a:r>
              <a:rPr lang="en-US" sz="2500" dirty="0"/>
              <a:t>microchip that </a:t>
            </a:r>
            <a:r>
              <a:rPr lang="en-US" sz="2500" dirty="0"/>
              <a:t>facilitates communication through a computer's serial port using the </a:t>
            </a:r>
            <a:r>
              <a:rPr lang="en-US" sz="2500" dirty="0"/>
              <a:t>RS-232C protocol.</a:t>
            </a:r>
          </a:p>
          <a:p>
            <a:r>
              <a:rPr lang="en-US" sz="2500" dirty="0"/>
              <a:t>Arduino Uno has a USART interface, which can be configured for use in either mode.</a:t>
            </a:r>
          </a:p>
          <a:p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52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3" b="24008"/>
          <a:stretch/>
        </p:blipFill>
        <p:spPr bwMode="auto">
          <a:xfrm>
            <a:off x="228600" y="1752601"/>
            <a:ext cx="8485531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UART is the simplest form of communication between microcontroller and PC</a:t>
            </a:r>
            <a:r>
              <a:rPr lang="en-US" sz="2500" dirty="0"/>
              <a:t>. </a:t>
            </a:r>
            <a:r>
              <a:rPr lang="en-US" sz="2500" dirty="0"/>
              <a:t>The UART takes bytes of data and transmits the individual bits in a sequential fashion</a:t>
            </a:r>
            <a:r>
              <a:rPr lang="en-US" sz="2500" dirty="0"/>
              <a:t>.</a:t>
            </a:r>
          </a:p>
          <a:p>
            <a:r>
              <a:rPr lang="en-US" sz="2500" dirty="0"/>
              <a:t>In this case, the sender and receiver must agree on timing parameters (Baud Rate) prior transmission and special bits are added to each word to synchronize the sending and receiving units.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927"/>
            <a:ext cx="7143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9248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500" dirty="0" smtClean="0"/>
              <a:t>In UART,  a start bit and stop bits are used to synchronize the incoming data line.</a:t>
            </a:r>
          </a:p>
          <a:p>
            <a:pPr>
              <a:lnSpc>
                <a:spcPct val="120000"/>
              </a:lnSpc>
            </a:pPr>
            <a:r>
              <a:rPr lang="en-US" sz="2500" dirty="0" smtClean="0"/>
              <a:t>As there is no "clock" line so for synchronization accurate timing is required so transmissions are carried out with certain standard speeds.</a:t>
            </a:r>
          </a:p>
          <a:p>
            <a:pPr>
              <a:lnSpc>
                <a:spcPct val="120000"/>
              </a:lnSpc>
            </a:pPr>
            <a:r>
              <a:rPr lang="en-US" sz="2500" dirty="0" smtClean="0"/>
              <a:t>The speeds are measured in bits per second. Number of bits transmitted is also known as baud rate.</a:t>
            </a:r>
            <a:endParaRPr lang="en-US" sz="2500" b="1" dirty="0" smtClean="0"/>
          </a:p>
          <a:p>
            <a:pPr>
              <a:lnSpc>
                <a:spcPct val="120000"/>
              </a:lnSpc>
            </a:pPr>
            <a:r>
              <a:rPr lang="en-US" sz="2500" dirty="0" smtClean="0"/>
              <a:t>Some standard baud rates are 1200, 2400, 4800, 9600, 19200 ... 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500" dirty="0" smtClean="0"/>
              <a:t>The USART accepts all 30 combinations of the following as valid frame formats:</a:t>
            </a:r>
          </a:p>
          <a:p>
            <a:pPr>
              <a:buNone/>
            </a:pPr>
            <a:r>
              <a:rPr lang="en-IN" sz="2500" dirty="0" smtClean="0"/>
              <a:t>	• 1 start bit (Always low)</a:t>
            </a:r>
          </a:p>
          <a:p>
            <a:pPr>
              <a:buNone/>
            </a:pPr>
            <a:r>
              <a:rPr lang="en-IN" sz="2500" dirty="0" smtClean="0"/>
              <a:t>	• 5, 6, 7, 8, or 9 data bits</a:t>
            </a:r>
          </a:p>
          <a:p>
            <a:pPr>
              <a:buNone/>
            </a:pPr>
            <a:r>
              <a:rPr lang="en-IN" sz="2500" dirty="0" smtClean="0"/>
              <a:t>	• no, even or odd parity bit</a:t>
            </a:r>
          </a:p>
          <a:p>
            <a:pPr>
              <a:buNone/>
            </a:pPr>
            <a:r>
              <a:rPr lang="en-IN" sz="2500" dirty="0" smtClean="0"/>
              <a:t>	• 1 or 2 stop bits (Always high)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87" y="4419600"/>
            <a:ext cx="51149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4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 in UART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5" t="54960" r="30949" b="19643"/>
          <a:stretch/>
        </p:blipFill>
        <p:spPr bwMode="auto">
          <a:xfrm>
            <a:off x="685800" y="1295400"/>
            <a:ext cx="4492172" cy="185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" y="2743200"/>
            <a:ext cx="909124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 Arduino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7434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500" dirty="0" err="1" smtClean="0"/>
              <a:t>UDRn</a:t>
            </a:r>
            <a:r>
              <a:rPr lang="en-IN" sz="2500" dirty="0" smtClean="0"/>
              <a:t> – Data</a:t>
            </a:r>
          </a:p>
          <a:p>
            <a:r>
              <a:rPr lang="en-IN" sz="2500" dirty="0" err="1" smtClean="0"/>
              <a:t>UCSRnA</a:t>
            </a:r>
            <a:r>
              <a:rPr lang="en-IN" sz="2500" dirty="0" smtClean="0"/>
              <a:t> – Control &amp; Status</a:t>
            </a:r>
          </a:p>
          <a:p>
            <a:r>
              <a:rPr lang="en-IN" sz="2500" dirty="0" err="1" smtClean="0"/>
              <a:t>USCRnB</a:t>
            </a:r>
            <a:r>
              <a:rPr lang="en-IN" sz="2500" dirty="0" smtClean="0"/>
              <a:t> - Control &amp; Status</a:t>
            </a:r>
          </a:p>
          <a:p>
            <a:r>
              <a:rPr lang="en-IN" sz="2500" dirty="0" err="1" smtClean="0"/>
              <a:t>UCSRnC</a:t>
            </a:r>
            <a:r>
              <a:rPr lang="en-IN" sz="2500" dirty="0" smtClean="0"/>
              <a:t> – Control &amp; Status</a:t>
            </a:r>
          </a:p>
          <a:p>
            <a:r>
              <a:rPr lang="en-IN" sz="2500" dirty="0" smtClean="0"/>
              <a:t>UBRR – Baud Rate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Baud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i="1" dirty="0"/>
                              <m:t>f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IN" i="1" dirty="0"/>
                              <m:t>OSC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16</m:t>
                        </m:r>
                        <m:r>
                          <m:rPr>
                            <m:nor/>
                          </m:rPr>
                          <a:rPr lang="en-IN" dirty="0" smtClean="0"/>
                          <m:t>∗(</m:t>
                        </m:r>
                        <m:r>
                          <m:rPr>
                            <m:nor/>
                          </m:rPr>
                          <a:rPr lang="en-IN" b="1" i="1" dirty="0"/>
                          <m:t>UBRR</m:t>
                        </m:r>
                        <m:r>
                          <m:rPr>
                            <m:nor/>
                          </m:rPr>
                          <a:rPr lang="en-IN" i="1" dirty="0"/>
                          <m:t>n</m:t>
                        </m:r>
                        <m:r>
                          <m:rPr>
                            <m:nor/>
                          </m:rPr>
                          <a:rPr lang="en-IN" i="1" dirty="0"/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+ 1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den>
                    </m:f>
                  </m:oMath>
                </a14:m>
                <a:endParaRPr lang="en-IN" i="1" dirty="0"/>
              </a:p>
              <a:p>
                <a:r>
                  <a:rPr lang="en-IN" b="1" i="1" dirty="0" err="1"/>
                  <a:t>UBRR</a:t>
                </a:r>
                <a:r>
                  <a:rPr lang="en-IN" i="1" dirty="0" err="1"/>
                  <a:t>n</a:t>
                </a:r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sz="3600" i="1" dirty="0"/>
                              <m:t>f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IN" sz="3600" i="1" dirty="0"/>
                              <m:t>OSC</m:t>
                            </m:r>
                          </m:sub>
                        </m:sSub>
                      </m:num>
                      <m:den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16∗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𝐵𝑎𝑢𝑑</m:t>
                        </m:r>
                      </m:den>
                    </m:f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Formula for Baud Rate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DR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2986881"/>
            <a:ext cx="7781925" cy="15144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IN" dirty="0" err="1" smtClean="0"/>
              <a:t>UDRn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Contains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PC communicate with its processors?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67000"/>
            <a:ext cx="2981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SR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7" y="3020219"/>
            <a:ext cx="7743825" cy="144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UCSRnA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Control and Status Register A</a:t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SRn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12" y="3048794"/>
            <a:ext cx="7648575" cy="13906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UCSRnB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Control and Status Register A</a:t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SRn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3029744"/>
            <a:ext cx="7753350" cy="1428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UCSRnC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Control and Status Register A</a:t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BB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39219"/>
            <a:ext cx="7696200" cy="2209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IN" dirty="0" smtClean="0"/>
              <a:t>UBBR</a:t>
            </a:r>
            <a:br>
              <a:rPr lang="en-IN" dirty="0" smtClean="0"/>
            </a:br>
            <a:r>
              <a:rPr lang="en-IN" dirty="0" smtClean="0"/>
              <a:t>Baud Rate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SEL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7" y="2701131"/>
            <a:ext cx="7972425" cy="20859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UMSELn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M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2686844"/>
            <a:ext cx="8210550" cy="21145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IN" dirty="0" err="1" smtClean="0"/>
              <a:t>UPMn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Decides Parity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B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3029744"/>
            <a:ext cx="7962900" cy="1428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USBS : Stop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SZ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" y="2039144"/>
            <a:ext cx="8181975" cy="3409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UCSZn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https://www.sqa.org.uk/e-learning/NetTechDC01BCD/page_02.htm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https://www.youtube.com/watch?v=ZzRXKDkMBhA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http://tutorial.cytron.com.my/2012/02/16/uart-universal-asynchronous-receiver-and-transmitter/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http://whatis.techtarget.com/definition/USART-Universal-Synchronous-Asynchronous-Receiver-Transmitter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https://www.youtube.com/watch?v=rbGxlHzK9P0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https://exploreembedded.com/wiki/UART_Programming_with_Atmega128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http://maxembedded.com/2013/09/the-usart-of-the-avr/#Reg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133600"/>
            <a:ext cx="2819399" cy="3992563"/>
          </a:xfrm>
        </p:spPr>
        <p:txBody>
          <a:bodyPr/>
          <a:lstStyle/>
          <a:p>
            <a:r>
              <a:rPr lang="en-US" dirty="0" smtClean="0"/>
              <a:t>Series</a:t>
            </a:r>
          </a:p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3445"/>
          <a:stretch/>
        </p:blipFill>
        <p:spPr bwMode="auto">
          <a:xfrm>
            <a:off x="381000" y="1828800"/>
            <a:ext cx="5358491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9909" y="2133600"/>
            <a:ext cx="69088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7643"/>
            <a:ext cx="7507502" cy="4759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Serial communication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3589"/>
            <a:ext cx="7312891" cy="4107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3967935"/>
              </p:ext>
            </p:extLst>
          </p:nvPr>
        </p:nvGraphicFramePr>
        <p:xfrm>
          <a:off x="1600200" y="914400"/>
          <a:ext cx="609600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457200"/>
            <a:ext cx="6172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Another Classification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18101"/>
              </p:ext>
            </p:extLst>
          </p:nvPr>
        </p:nvGraphicFramePr>
        <p:xfrm>
          <a:off x="609600" y="1524000"/>
          <a:ext cx="784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Asynchronus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clock and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data only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transmitted at fixed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fixed rate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Transmitted as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Transmitted as bytes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higher transfer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Limits transfer 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Difference?!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46622" cy="313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334</Words>
  <Application>Microsoft Office PowerPoint</Application>
  <PresentationFormat>On-screen Show (4:3)</PresentationFormat>
  <Paragraphs>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UART</vt:lpstr>
      <vt:lpstr>Communication</vt:lpstr>
      <vt:lpstr>Types of communication</vt:lpstr>
      <vt:lpstr>What’s the difference?</vt:lpstr>
      <vt:lpstr>PowerPoint Presentation</vt:lpstr>
      <vt:lpstr>Types of Serial communication</vt:lpstr>
      <vt:lpstr>PowerPoint Presentation</vt:lpstr>
      <vt:lpstr>Difference?!</vt:lpstr>
      <vt:lpstr>Difference?!</vt:lpstr>
      <vt:lpstr>USART</vt:lpstr>
      <vt:lpstr>UART</vt:lpstr>
      <vt:lpstr>PowerPoint Presentation</vt:lpstr>
      <vt:lpstr>PowerPoint Presentation</vt:lpstr>
      <vt:lpstr>PowerPoint Presentation</vt:lpstr>
      <vt:lpstr>Data transmission in UART</vt:lpstr>
      <vt:lpstr>In an Arduino</vt:lpstr>
      <vt:lpstr>Registers</vt:lpstr>
      <vt:lpstr>Formula for Baud Rate calculation</vt:lpstr>
      <vt:lpstr>UDRn Contains the data</vt:lpstr>
      <vt:lpstr>UCSRnA Control and Status Register A </vt:lpstr>
      <vt:lpstr>UCSRnB Control and Status Register A </vt:lpstr>
      <vt:lpstr>UCSRnC Control and Status Register A </vt:lpstr>
      <vt:lpstr>UBBR Baud Rate Register</vt:lpstr>
      <vt:lpstr>UMSELn</vt:lpstr>
      <vt:lpstr>UPMn Decides Parity Mode</vt:lpstr>
      <vt:lpstr>USBS : Stop Bit</vt:lpstr>
      <vt:lpstr>UCSZn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Akshaya Srinivasan</dc:creator>
  <cp:lastModifiedBy>Akshaya Srinivasan</cp:lastModifiedBy>
  <cp:revision>23</cp:revision>
  <dcterms:created xsi:type="dcterms:W3CDTF">2017-09-10T06:17:44Z</dcterms:created>
  <dcterms:modified xsi:type="dcterms:W3CDTF">2017-09-10T09:20:15Z</dcterms:modified>
</cp:coreProperties>
</file>