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  <p:sldId id="267" r:id="rId9"/>
    <p:sldId id="268" r:id="rId10"/>
    <p:sldId id="269" r:id="rId11"/>
    <p:sldId id="264" r:id="rId12"/>
    <p:sldId id="265" r:id="rId13"/>
    <p:sldId id="266" r:id="rId14"/>
    <p:sldId id="270" r:id="rId15"/>
    <p:sldId id="271" r:id="rId16"/>
    <p:sldId id="272" r:id="rId17"/>
    <p:sldId id="274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942C3CE-D188-4122-9BAB-469172129CE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BF38BFD-95F7-4648-9F84-E4F79C9897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.sapub.org/pdf/10.5923.j.fs.20130301.05.pdf" TargetMode="External"/><Relationship Id="rId7" Type="http://schemas.openxmlformats.org/officeDocument/2006/relationships/hyperlink" Target="http://ieeexplore.ieee.org/document/4683351/?part=1" TargetMode="External"/><Relationship Id="rId2" Type="http://schemas.openxmlformats.org/officeDocument/2006/relationships/hyperlink" Target="https://en.wikipedia.org/wiki/Land_m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ournals.sagepub.com/doi/full/10.5772/50907" TargetMode="External"/><Relationship Id="rId5" Type="http://schemas.openxmlformats.org/officeDocument/2006/relationships/hyperlink" Target="https://www.ricam.oeaw.ac.at/files/reports/11/rep11-25.pdf" TargetMode="External"/><Relationship Id="rId4" Type="http://schemas.openxmlformats.org/officeDocument/2006/relationships/hyperlink" Target="https://patents.google.com/patent/US6952990B1/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Sangam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Rf</a:t>
            </a:r>
            <a:r>
              <a:rPr lang="en-US" dirty="0" smtClean="0"/>
              <a:t>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505200" cy="4373563"/>
          </a:xfrm>
        </p:spPr>
        <p:txBody>
          <a:bodyPr/>
          <a:lstStyle/>
          <a:p>
            <a:r>
              <a:rPr lang="en-US" dirty="0" smtClean="0"/>
              <a:t>We are using a joystick to traverse over the required area. The signals from the joystick is transmitted to the robot using an RF module.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1200"/>
            <a:ext cx="45339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1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</a:t>
            </a:r>
            <a:r>
              <a:rPr lang="en-US" dirty="0" smtClean="0"/>
              <a:t> thermography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based on the fact that thermal signature of buried objects differ compared to the soil around it. </a:t>
            </a:r>
          </a:p>
          <a:p>
            <a:r>
              <a:rPr lang="en-US" dirty="0"/>
              <a:t>This temperature signature can be measured by an IR imaging system placed above the soil area.</a:t>
            </a:r>
          </a:p>
          <a:p>
            <a:r>
              <a:rPr lang="en-US" dirty="0" smtClean="0"/>
              <a:t>We have used the ov7670 module to detect this abnormality thereby locating the mine.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t="9669" r="13062" b="9669"/>
          <a:stretch/>
        </p:blipFill>
        <p:spPr bwMode="auto">
          <a:xfrm>
            <a:off x="4724400" y="3733801"/>
            <a:ext cx="344473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Some of the images of the IR led buried under the soil (used to stimulate the radiation given out by the mine are shown below):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bright white spot indicates the IR radiation source.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84764"/>
            <a:ext cx="2286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784764"/>
            <a:ext cx="2286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84764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/>
          <a:lstStyle/>
          <a:p>
            <a:r>
              <a:rPr lang="en-US" dirty="0" smtClean="0"/>
              <a:t>Digging and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detecting the presence of a landmine it needs to be removed. For doing </a:t>
            </a:r>
            <a:r>
              <a:rPr lang="en-US" dirty="0" smtClean="0"/>
              <a:t>so, </a:t>
            </a:r>
            <a:r>
              <a:rPr lang="en-US" dirty="0"/>
              <a:t>we adopted a mechanism inspired by a tree transplanter idea. </a:t>
            </a:r>
          </a:p>
          <a:p>
            <a:endParaRPr lang="en-US" dirty="0" smtClean="0"/>
          </a:p>
          <a:p>
            <a:r>
              <a:rPr lang="en-US" dirty="0"/>
              <a:t>We have chosen to actuate three </a:t>
            </a:r>
            <a:r>
              <a:rPr lang="en-US" dirty="0" smtClean="0"/>
              <a:t>spades </a:t>
            </a:r>
            <a:r>
              <a:rPr lang="en-US" dirty="0"/>
              <a:t>using one 24V electric linear actuator with a stroke length of 100mm.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4" t="3459" r="15879" b="5368"/>
          <a:stretch/>
        </p:blipFill>
        <p:spPr bwMode="auto">
          <a:xfrm>
            <a:off x="533401" y="4114800"/>
            <a:ext cx="366327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4" t="34509" r="32392" b="25874"/>
          <a:stretch/>
        </p:blipFill>
        <p:spPr bwMode="auto">
          <a:xfrm>
            <a:off x="5257800" y="4038600"/>
            <a:ext cx="2959100" cy="266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58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idea it is imperative, to calculate the soil digging force required for an assumed average burial depth of 7 cm for antipersonnel mines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calculated it to be approximately 625 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t="6241" r="8786" b="6123"/>
          <a:stretch/>
        </p:blipFill>
        <p:spPr bwMode="auto">
          <a:xfrm rot="16200000">
            <a:off x="3303588" y="2259013"/>
            <a:ext cx="2271395" cy="46113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1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2559"/>
            <a:ext cx="7162800" cy="4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3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robot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0527"/>
            <a:ext cx="5791200" cy="4373563"/>
          </a:xfrm>
        </p:spPr>
        <p:txBody>
          <a:bodyPr/>
          <a:lstStyle/>
          <a:p>
            <a:r>
              <a:rPr lang="en-US" dirty="0" smtClean="0"/>
              <a:t>The mechanism fo</a:t>
            </a:r>
            <a:r>
              <a:rPr lang="en-US" dirty="0" smtClean="0"/>
              <a:t>r the base is completed the chassis with the track belts needs to be attached to finish the forklift mechanism.</a:t>
            </a:r>
          </a:p>
          <a:p>
            <a:r>
              <a:rPr lang="en-US" dirty="0" smtClean="0"/>
              <a:t>The image processing to isolate the mine is finished with decent accuracy.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4" t="2616"/>
          <a:stretch/>
        </p:blipFill>
        <p:spPr bwMode="auto">
          <a:xfrm>
            <a:off x="6553200" y="2133600"/>
            <a:ext cx="1876425" cy="3562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72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/>
          <a:lstStyle/>
          <a:p>
            <a:r>
              <a:rPr lang="en-US" dirty="0" smtClean="0"/>
              <a:t>Improvements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Navigation can be made autonomous by implementing SLAM</a:t>
            </a:r>
            <a:endParaRPr lang="en-US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smtClean="0"/>
              <a:t>Instead of reducing the pressure exerted by the vehicle on the mine a mechanism can be developed to avoid traversing over the mine.</a:t>
            </a:r>
            <a:r>
              <a:rPr lang="en-US" dirty="0"/>
              <a:t> </a:t>
            </a:r>
            <a:endParaRPr lang="en-US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be implemented using multiple wheels and making sure only those set of wheels touch the ground which will not come directly over the mine.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Further research on inverse thermography can be done to determine the geometrical properties of the mine to better facilitate mine removal and reduce false alarms.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en.wikipedia.org/wiki/Land_mine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article.sapub.org/pdf/10.5923.j.fs.20130301.05.pdf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patents.google.com/patent/US6952990B1/en</a:t>
            </a:r>
            <a:endParaRPr lang="en-US" u="sng" dirty="0" smtClean="0"/>
          </a:p>
          <a:p>
            <a:r>
              <a:rPr lang="en-US" u="sng" dirty="0">
                <a:hlinkClick r:id="rId5"/>
              </a:rPr>
              <a:t>https://www.ricam.oeaw.ac.at/files/reports/11/rep11-25.pdf</a:t>
            </a:r>
            <a:endParaRPr lang="en-US" dirty="0"/>
          </a:p>
          <a:p>
            <a:r>
              <a:rPr lang="en-US" u="sng" dirty="0">
                <a:hlinkClick r:id="rId6"/>
              </a:rPr>
              <a:t>http://journals.sagepub.com/doi/full/10.5772/50907</a:t>
            </a:r>
            <a:endParaRPr lang="en-US" dirty="0"/>
          </a:p>
          <a:p>
            <a:r>
              <a:rPr lang="en-US" u="sng" dirty="0">
                <a:hlinkClick r:id="rId7"/>
              </a:rPr>
              <a:t>http://ieeexplore.ieee.org/document/4683351/?part=1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77000" cy="1371600"/>
          </a:xfrm>
        </p:spPr>
        <p:txBody>
          <a:bodyPr/>
          <a:lstStyle/>
          <a:p>
            <a:r>
              <a:rPr lang="en-US" dirty="0" smtClean="0"/>
              <a:t>Uxo, the minesweeper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Sangam project by: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Akshaya K 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K </a:t>
            </a:r>
            <a:r>
              <a:rPr lang="en-US" dirty="0" err="1" smtClean="0"/>
              <a:t>Vidyaa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Swatthi</a:t>
            </a:r>
            <a:r>
              <a:rPr lang="en-US" dirty="0" smtClean="0"/>
              <a:t> Vijay </a:t>
            </a:r>
            <a:r>
              <a:rPr lang="en-US" dirty="0" err="1" smtClean="0"/>
              <a:t>Sanker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mine?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landmine is an explosive device buried underground usually detonated by pressure.</a:t>
            </a:r>
          </a:p>
          <a:p>
            <a:r>
              <a:rPr lang="en-US" dirty="0" smtClean="0"/>
              <a:t>It can range from anti-personnel to anti-tank mines.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3124200"/>
            <a:ext cx="62579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2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en-US" dirty="0" smtClean="0"/>
              <a:t>Need for our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over 78 countries landmines kill 50 to 20000 people every year with 80% of the victims being civilians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Disadvantage of blast demining:</a:t>
            </a:r>
            <a:endParaRPr lang="en-US" dirty="0" smtClean="0"/>
          </a:p>
          <a:p>
            <a:r>
              <a:rPr lang="en-US" dirty="0" smtClean="0"/>
              <a:t>Some mines come with a </a:t>
            </a:r>
            <a:r>
              <a:rPr lang="en-US" dirty="0" err="1" smtClean="0"/>
              <a:t>fuze</a:t>
            </a:r>
            <a:r>
              <a:rPr lang="en-US" dirty="0" smtClean="0"/>
              <a:t> mechanism which are  made to survive any explosions near by.</a:t>
            </a:r>
          </a:p>
          <a:p>
            <a:r>
              <a:rPr lang="en-US" dirty="0" smtClean="0"/>
              <a:t>The debris that are left by can make it harder to establish civilization</a:t>
            </a:r>
          </a:p>
          <a:p>
            <a:r>
              <a:rPr lang="en-US" dirty="0" smtClean="0"/>
              <a:t>Soil bearing capacity reduces</a:t>
            </a:r>
          </a:p>
          <a:p>
            <a:r>
              <a:rPr lang="en-US" dirty="0" smtClean="0"/>
              <a:t>Decreases fertility of soil</a:t>
            </a:r>
          </a:p>
          <a:p>
            <a:r>
              <a:rPr lang="en-US" dirty="0" smtClean="0"/>
              <a:t>Can be used in war zones or more importantly with people nearby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robot:-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Robot aims to implement detection and removal of anti-personnel landmines. IR thermography is used for the detection of the mine and a mechanism similar to a tree transplanter is used to remove the mine.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4248150" cy="2771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1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robot can also be applied in varied fields:</a:t>
            </a:r>
          </a:p>
          <a:p>
            <a:r>
              <a:rPr lang="en-US" dirty="0" smtClean="0"/>
              <a:t>Architecture: removal of buried artifacts</a:t>
            </a:r>
          </a:p>
          <a:p>
            <a:r>
              <a:rPr lang="en-US" dirty="0" smtClean="0"/>
              <a:t>Agriculture: weed removal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: tree transplanter</a:t>
            </a:r>
          </a:p>
          <a:p>
            <a:r>
              <a:rPr lang="en-US" dirty="0" smtClean="0"/>
              <a:t>Construction: removing trees in the construction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Navigation: 1. Low pressure traversal</a:t>
            </a:r>
          </a:p>
          <a:p>
            <a:r>
              <a:rPr lang="en-US" dirty="0" smtClean="0"/>
              <a:t>                          </a:t>
            </a:r>
            <a:r>
              <a:rPr lang="en-US" dirty="0"/>
              <a:t>2. RF control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Detection: 1. IR Thermography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Removal: 1. Digging </a:t>
            </a:r>
          </a:p>
          <a:p>
            <a:r>
              <a:rPr lang="en-US" dirty="0" smtClean="0"/>
              <a:t>                      2. Forklift</a:t>
            </a:r>
          </a:p>
        </p:txBody>
      </p:sp>
    </p:spTree>
    <p:extLst>
      <p:ext uri="{BB962C8B-B14F-4D97-AF65-F5344CB8AC3E}">
        <p14:creationId xmlns:p14="http://schemas.microsoft.com/office/powerpoint/2010/main" val="33697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/>
          <a:lstStyle/>
          <a:p>
            <a:r>
              <a:rPr lang="en-US" dirty="0" smtClean="0"/>
              <a:t>Low pressure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ensure that the robot does not detonate the landmine while moving over it due to its weight.</a:t>
            </a:r>
          </a:p>
          <a:p>
            <a:r>
              <a:rPr lang="en-US" dirty="0"/>
              <a:t>To do so, the area in contact with the ground while traversing has to be increased. </a:t>
            </a:r>
            <a:endParaRPr lang="en-US" dirty="0" smtClean="0"/>
          </a:p>
          <a:p>
            <a:r>
              <a:rPr lang="en-US" dirty="0" smtClean="0"/>
              <a:t>Further</a:t>
            </a:r>
            <a:r>
              <a:rPr lang="en-US" dirty="0"/>
              <a:t>, a mechanism is used to distribute the weight of the vehicle evenly to avoid triggering partially buried mines or those with low trigger pressure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done using notched foam rubber over the tread.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idea: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2209800"/>
            <a:ext cx="4124960" cy="3895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00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1753</TotalTime>
  <Words>678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Sangam Project</vt:lpstr>
      <vt:lpstr>Uxo, the minesweeper</vt:lpstr>
      <vt:lpstr>What is a mine?</vt:lpstr>
      <vt:lpstr>Need for our project:</vt:lpstr>
      <vt:lpstr>Our robot:-</vt:lpstr>
      <vt:lpstr>Other applications</vt:lpstr>
      <vt:lpstr>Main modules</vt:lpstr>
      <vt:lpstr>Low pressure traversal</vt:lpstr>
      <vt:lpstr>PowerPoint Presentation</vt:lpstr>
      <vt:lpstr>Rf module </vt:lpstr>
      <vt:lpstr>Ir thermography</vt:lpstr>
      <vt:lpstr>PowerPoint Presentation</vt:lpstr>
      <vt:lpstr>Digging and removal</vt:lpstr>
      <vt:lpstr>PowerPoint Presentation</vt:lpstr>
      <vt:lpstr>Our design</vt:lpstr>
      <vt:lpstr>Our robot so far…</vt:lpstr>
      <vt:lpstr>Improvements in the project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Srinivasan</dc:creator>
  <cp:lastModifiedBy>Akshaya Srinivasan</cp:lastModifiedBy>
  <cp:revision>31</cp:revision>
  <dcterms:created xsi:type="dcterms:W3CDTF">2018-01-17T10:57:03Z</dcterms:created>
  <dcterms:modified xsi:type="dcterms:W3CDTF">2018-01-19T15:46:49Z</dcterms:modified>
</cp:coreProperties>
</file>