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40650" cy="2879725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8" userDrawn="1">
          <p15:clr>
            <a:srgbClr val="A4A3A4"/>
          </p15:clr>
        </p15:guide>
        <p15:guide id="2" pos="2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38" y="318"/>
      </p:cViewPr>
      <p:guideLst>
        <p:guide orient="horz" pos="908"/>
        <p:guide pos="24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79513" y="685800"/>
            <a:ext cx="9217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79513" y="685800"/>
            <a:ext cx="92170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94583"/>
            <a:ext cx="6579553" cy="61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9" y="1631847"/>
            <a:ext cx="5418455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6" y="115324"/>
            <a:ext cx="1741647" cy="2457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4" y="115324"/>
            <a:ext cx="5095928" cy="2457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60" y="1850494"/>
            <a:ext cx="6579553" cy="57194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60" y="1220552"/>
            <a:ext cx="6579553" cy="6299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3" y="671940"/>
            <a:ext cx="3418787" cy="19004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2" y="671940"/>
            <a:ext cx="3418787" cy="19004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644608"/>
            <a:ext cx="3420131" cy="26864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4" y="913248"/>
            <a:ext cx="3420131" cy="16591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7" y="644608"/>
            <a:ext cx="3421475" cy="26864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7" y="913248"/>
            <a:ext cx="3421475" cy="16591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6" y="114659"/>
            <a:ext cx="2546621" cy="4879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79" y="114659"/>
            <a:ext cx="4327238" cy="245776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6" y="602612"/>
            <a:ext cx="2546621" cy="1969811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2015811"/>
            <a:ext cx="4644390" cy="23797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57312"/>
            <a:ext cx="4644390" cy="1727835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253787"/>
            <a:ext cx="4644390" cy="337967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7" y="115328"/>
            <a:ext cx="6966585" cy="47995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7" y="671940"/>
            <a:ext cx="6966585" cy="1900486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5" y="2669082"/>
            <a:ext cx="1806152" cy="153319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4" y="2669082"/>
            <a:ext cx="2451206" cy="153319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9" y="2669082"/>
            <a:ext cx="1806152" cy="153319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ounded Rectangle 199"/>
          <p:cNvSpPr/>
          <p:nvPr/>
        </p:nvSpPr>
        <p:spPr>
          <a:xfrm>
            <a:off x="3979441" y="112160"/>
            <a:ext cx="3742061" cy="1589640"/>
          </a:xfrm>
          <a:prstGeom prst="roundRect">
            <a:avLst>
              <a:gd name="adj" fmla="val 82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Rounded Rectangle 156"/>
          <p:cNvSpPr/>
          <p:nvPr/>
        </p:nvSpPr>
        <p:spPr>
          <a:xfrm>
            <a:off x="107393" y="112159"/>
            <a:ext cx="3657600" cy="1594097"/>
          </a:xfrm>
          <a:prstGeom prst="roundRect">
            <a:avLst>
              <a:gd name="adj" fmla="val 106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Rounded Rectangle 153"/>
          <p:cNvSpPr/>
          <p:nvPr/>
        </p:nvSpPr>
        <p:spPr>
          <a:xfrm>
            <a:off x="1889125" y="2430462"/>
            <a:ext cx="3852000" cy="3479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Rounded Rectangle 134"/>
          <p:cNvSpPr/>
          <p:nvPr/>
        </p:nvSpPr>
        <p:spPr>
          <a:xfrm>
            <a:off x="1866480" y="830262"/>
            <a:ext cx="1535810" cy="239760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Accepted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6025272" y="348029"/>
            <a:ext cx="1655054" cy="24472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FinalReview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Flowchart: Connector 140"/>
          <p:cNvSpPr/>
          <p:nvPr/>
        </p:nvSpPr>
        <p:spPr>
          <a:xfrm>
            <a:off x="27682" y="390682"/>
            <a:ext cx="159420" cy="15942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2" name="Curved Connector 151"/>
          <p:cNvCxnSpPr>
            <a:stCxn id="57" idx="2"/>
            <a:endCxn id="171" idx="3"/>
          </p:cNvCxnSpPr>
          <p:nvPr/>
        </p:nvCxnSpPr>
        <p:spPr>
          <a:xfrm rot="5400000">
            <a:off x="4587986" y="-144532"/>
            <a:ext cx="631736" cy="3897890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79" idx="2"/>
            <a:endCxn id="171" idx="1"/>
          </p:cNvCxnSpPr>
          <p:nvPr/>
        </p:nvCxnSpPr>
        <p:spPr>
          <a:xfrm rot="16200000" flipH="1">
            <a:off x="1053369" y="456865"/>
            <a:ext cx="1527523" cy="1799307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79" idx="3"/>
            <a:endCxn id="135" idx="0"/>
          </p:cNvCxnSpPr>
          <p:nvPr/>
        </p:nvCxnSpPr>
        <p:spPr>
          <a:xfrm>
            <a:off x="1488977" y="470394"/>
            <a:ext cx="1145408" cy="359868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41" idx="6"/>
            <a:endCxn id="179" idx="1"/>
          </p:cNvCxnSpPr>
          <p:nvPr/>
        </p:nvCxnSpPr>
        <p:spPr>
          <a:xfrm>
            <a:off x="187103" y="470393"/>
            <a:ext cx="158875" cy="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4233482" y="348229"/>
            <a:ext cx="1417517" cy="24452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ToReview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345977" y="348029"/>
            <a:ext cx="1143000" cy="24472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rtlCol="0" anchor="ctr" anchorCtr="0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914748" y="2441205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00B050"/>
                </a:solidFill>
              </a:rPr>
              <a:t>Dev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728478" y="2438564"/>
            <a:ext cx="958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Reviewer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4" name="Curved Connector 63"/>
          <p:cNvCxnSpPr>
            <a:stCxn id="135" idx="2"/>
            <a:endCxn id="171" idx="0"/>
          </p:cNvCxnSpPr>
          <p:nvPr/>
        </p:nvCxnSpPr>
        <p:spPr>
          <a:xfrm rot="16200000" flipH="1">
            <a:off x="2269518" y="1434889"/>
            <a:ext cx="931196" cy="2014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/>
          <p:cNvSpPr/>
          <p:nvPr/>
        </p:nvSpPr>
        <p:spPr>
          <a:xfrm>
            <a:off x="3911933" y="1286194"/>
            <a:ext cx="159420" cy="15942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>
            <a:stCxn id="114" idx="6"/>
            <a:endCxn id="120" idx="1"/>
          </p:cNvCxnSpPr>
          <p:nvPr/>
        </p:nvCxnSpPr>
        <p:spPr>
          <a:xfrm flipV="1">
            <a:off x="4071353" y="1362546"/>
            <a:ext cx="162128" cy="335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4233482" y="1236545"/>
            <a:ext cx="1417517" cy="252000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Ongoing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5" name="Curved Connector 124"/>
          <p:cNvCxnSpPr>
            <a:stCxn id="135" idx="3"/>
            <a:endCxn id="114" idx="2"/>
          </p:cNvCxnSpPr>
          <p:nvPr/>
        </p:nvCxnSpPr>
        <p:spPr>
          <a:xfrm>
            <a:off x="3402290" y="950142"/>
            <a:ext cx="509643" cy="415762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78" idx="3"/>
            <a:endCxn id="139" idx="1"/>
          </p:cNvCxnSpPr>
          <p:nvPr/>
        </p:nvCxnSpPr>
        <p:spPr>
          <a:xfrm flipV="1">
            <a:off x="5650998" y="470393"/>
            <a:ext cx="374274" cy="10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2919973" y="2129326"/>
            <a:ext cx="924156" cy="30113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rtlCol="0" anchor="ctr" anchorCtr="0"/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Closed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3" name="Straight Arrow Connector 112"/>
          <p:cNvCxnSpPr>
            <a:stCxn id="192" idx="3"/>
            <a:endCxn id="193" idx="1"/>
          </p:cNvCxnSpPr>
          <p:nvPr/>
        </p:nvCxnSpPr>
        <p:spPr>
          <a:xfrm flipV="1">
            <a:off x="2448148" y="2600147"/>
            <a:ext cx="280330" cy="264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93" idx="3"/>
            <a:endCxn id="48" idx="1"/>
          </p:cNvCxnSpPr>
          <p:nvPr/>
        </p:nvCxnSpPr>
        <p:spPr>
          <a:xfrm>
            <a:off x="3687252" y="2600147"/>
            <a:ext cx="280331" cy="26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3050600">
            <a:off x="698320" y="1261688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Reject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84" y="2001218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0" name="Straight Arrow Connector 1029"/>
          <p:cNvCxnSpPr>
            <a:stCxn id="120" idx="0"/>
          </p:cNvCxnSpPr>
          <p:nvPr/>
        </p:nvCxnSpPr>
        <p:spPr>
          <a:xfrm flipV="1">
            <a:off x="4942240" y="592757"/>
            <a:ext cx="0" cy="64378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2749540" y="131307"/>
            <a:ext cx="8159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Issues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905434" y="96577"/>
            <a:ext cx="5253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PRs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84725" y="592757"/>
            <a:ext cx="0" cy="6437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025272" y="1236546"/>
            <a:ext cx="1655054" cy="25199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ToMerge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627937" y="602291"/>
            <a:ext cx="580224" cy="62685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398649" y="579539"/>
            <a:ext cx="608066" cy="657006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39" idx="2"/>
            <a:endCxn id="57" idx="0"/>
          </p:cNvCxnSpPr>
          <p:nvPr/>
        </p:nvCxnSpPr>
        <p:spPr>
          <a:xfrm>
            <a:off x="6852799" y="592757"/>
            <a:ext cx="0" cy="64378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20" idx="2"/>
            <a:endCxn id="171" idx="0"/>
          </p:cNvCxnSpPr>
          <p:nvPr/>
        </p:nvCxnSpPr>
        <p:spPr>
          <a:xfrm rot="5400000">
            <a:off x="3632708" y="691684"/>
            <a:ext cx="512673" cy="2106394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8" idx="3"/>
          </p:cNvCxnSpPr>
          <p:nvPr/>
        </p:nvCxnSpPr>
        <p:spPr>
          <a:xfrm flipV="1">
            <a:off x="5303044" y="2600147"/>
            <a:ext cx="282723" cy="2641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67583" y="2441205"/>
            <a:ext cx="13354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</a:rPr>
              <a:t>Team Member</a:t>
            </a:r>
            <a:endParaRPr lang="en-SG" b="1" dirty="0">
              <a:solidFill>
                <a:srgbClr val="7030A0"/>
              </a:solidFill>
            </a:endParaRPr>
          </a:p>
        </p:txBody>
      </p:sp>
      <p:cxnSp>
        <p:nvCxnSpPr>
          <p:cNvPr id="84" name="Curved Connector 83"/>
          <p:cNvCxnSpPr>
            <a:stCxn id="135" idx="1"/>
            <a:endCxn id="171" idx="0"/>
          </p:cNvCxnSpPr>
          <p:nvPr/>
        </p:nvCxnSpPr>
        <p:spPr>
          <a:xfrm rot="10800000" flipH="1" flipV="1">
            <a:off x="1866479" y="950142"/>
            <a:ext cx="969367" cy="1051076"/>
          </a:xfrm>
          <a:prstGeom prst="curvedConnector4">
            <a:avLst>
              <a:gd name="adj1" fmla="val -23582"/>
              <a:gd name="adj2" fmla="val 80758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51125" y="1192897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Fixed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22115" y="1192897"/>
            <a:ext cx="952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Outdated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45394" y="1726297"/>
            <a:ext cx="1149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Abandoned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863185" y="1820862"/>
            <a:ext cx="8265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Merged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19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68</cp:revision>
  <dcterms:created xsi:type="dcterms:W3CDTF">2006-08-16T00:00:00Z</dcterms:created>
  <dcterms:modified xsi:type="dcterms:W3CDTF">2018-03-18T09:22:22Z</dcterms:modified>
</cp:coreProperties>
</file>