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318" y="114"/>
      </p:cViewPr>
      <p:guideLst>
        <p:guide orient="horz" pos="907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685800"/>
            <a:ext cx="7715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6757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35141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0271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70283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3785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05424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72995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40566" algn="l" defTabSz="735141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685800"/>
            <a:ext cx="7715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6" y="894583"/>
            <a:ext cx="5508149" cy="617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1631848"/>
            <a:ext cx="4536122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34" y="115323"/>
            <a:ext cx="1458040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1" y="115323"/>
            <a:ext cx="4266116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2" y="1850499"/>
            <a:ext cx="5508149" cy="57194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2" y="1220554"/>
            <a:ext cx="5508149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8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3pPr>
            <a:lvl4pPr marL="1132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671940"/>
            <a:ext cx="2862078" cy="19004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0" y="671940"/>
            <a:ext cx="2862078" cy="19004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644611"/>
            <a:ext cx="2863203" cy="26863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913253"/>
            <a:ext cx="2863203" cy="16591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4" y="644611"/>
            <a:ext cx="2864327" cy="26863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3" indent="0">
              <a:buNone/>
              <a:defRPr sz="1700" b="1"/>
            </a:lvl2pPr>
            <a:lvl3pPr marL="755285" indent="0">
              <a:buNone/>
              <a:defRPr sz="1500" b="1"/>
            </a:lvl3pPr>
            <a:lvl4pPr marL="1132930" indent="0">
              <a:buNone/>
              <a:defRPr sz="1299" b="1"/>
            </a:lvl4pPr>
            <a:lvl5pPr marL="1510573" indent="0">
              <a:buNone/>
              <a:defRPr sz="1299" b="1"/>
            </a:lvl5pPr>
            <a:lvl6pPr marL="1888215" indent="0">
              <a:buNone/>
              <a:defRPr sz="1299" b="1"/>
            </a:lvl6pPr>
            <a:lvl7pPr marL="2265858" indent="0">
              <a:buNone/>
              <a:defRPr sz="1299" b="1"/>
            </a:lvl7pPr>
            <a:lvl8pPr marL="2643500" indent="0">
              <a:buNone/>
              <a:defRPr sz="1299" b="1"/>
            </a:lvl8pPr>
            <a:lvl9pPr marL="3021144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4" y="913253"/>
            <a:ext cx="2864327" cy="16591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2" y="114660"/>
            <a:ext cx="2131934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114662"/>
            <a:ext cx="3622598" cy="245776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2" y="602611"/>
            <a:ext cx="2131934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3" y="2015816"/>
            <a:ext cx="388810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3" y="257316"/>
            <a:ext cx="3888105" cy="1727835"/>
          </a:xfrm>
        </p:spPr>
        <p:txBody>
          <a:bodyPr/>
          <a:lstStyle>
            <a:lvl1pPr marL="0" indent="0">
              <a:buNone/>
              <a:defRPr sz="2600"/>
            </a:lvl1pPr>
            <a:lvl2pPr marL="377643" indent="0">
              <a:buNone/>
              <a:defRPr sz="2300"/>
            </a:lvl2pPr>
            <a:lvl3pPr marL="755285" indent="0">
              <a:buNone/>
              <a:defRPr sz="2000"/>
            </a:lvl3pPr>
            <a:lvl4pPr marL="1132930" indent="0">
              <a:buNone/>
              <a:defRPr sz="1700"/>
            </a:lvl4pPr>
            <a:lvl5pPr marL="1510573" indent="0">
              <a:buNone/>
              <a:defRPr sz="1700"/>
            </a:lvl5pPr>
            <a:lvl6pPr marL="1888215" indent="0">
              <a:buNone/>
              <a:defRPr sz="1700"/>
            </a:lvl6pPr>
            <a:lvl7pPr marL="2265858" indent="0">
              <a:buNone/>
              <a:defRPr sz="1700"/>
            </a:lvl7pPr>
            <a:lvl8pPr marL="2643500" indent="0">
              <a:buNone/>
              <a:defRPr sz="1700"/>
            </a:lvl8pPr>
            <a:lvl9pPr marL="302114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3" y="2253787"/>
            <a:ext cx="388810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77643" indent="0">
              <a:buNone/>
              <a:defRPr sz="1000"/>
            </a:lvl2pPr>
            <a:lvl3pPr marL="755285" indent="0">
              <a:buNone/>
              <a:defRPr sz="800"/>
            </a:lvl3pPr>
            <a:lvl4pPr marL="1132930" indent="0">
              <a:buNone/>
              <a:defRPr sz="700"/>
            </a:lvl4pPr>
            <a:lvl5pPr marL="1510573" indent="0">
              <a:buNone/>
              <a:defRPr sz="700"/>
            </a:lvl5pPr>
            <a:lvl6pPr marL="1888215" indent="0">
              <a:buNone/>
              <a:defRPr sz="700"/>
            </a:lvl6pPr>
            <a:lvl7pPr marL="2265858" indent="0">
              <a:buNone/>
              <a:defRPr sz="700"/>
            </a:lvl7pPr>
            <a:lvl8pPr marL="2643500" indent="0">
              <a:buNone/>
              <a:defRPr sz="700"/>
            </a:lvl8pPr>
            <a:lvl9pPr marL="302114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4" y="115329"/>
            <a:ext cx="5832158" cy="479954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671940"/>
            <a:ext cx="5832158" cy="1900486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5" y="2669085"/>
            <a:ext cx="1512041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2669085"/>
            <a:ext cx="2052056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1" y="2669085"/>
            <a:ext cx="1512041" cy="153319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8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2" indent="-283232" algn="l" defTabSz="75528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0" indent="-236027" algn="l" defTabSz="75528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0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51" indent="-188822" algn="l" defTabSz="755285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393" indent="-188822" algn="l" defTabSz="755285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37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680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22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965" indent="-188822" algn="l" defTabSz="7552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8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3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73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15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58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00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44" algn="l" defTabSz="7552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926271" y="107260"/>
            <a:ext cx="1144800" cy="2628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668396" y="107260"/>
            <a:ext cx="1144800" cy="2628000"/>
          </a:xfrm>
          <a:prstGeom prst="roundRect">
            <a:avLst>
              <a:gd name="adj" fmla="val 444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410520" y="107260"/>
            <a:ext cx="1144800" cy="2628000"/>
          </a:xfrm>
          <a:prstGeom prst="roundRect">
            <a:avLst>
              <a:gd name="adj" fmla="val 372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6698" y="107260"/>
            <a:ext cx="1144800" cy="2628000"/>
          </a:xfrm>
          <a:prstGeom prst="roundRect">
            <a:avLst>
              <a:gd name="adj" fmla="val 2950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08237" y="684324"/>
            <a:ext cx="1147089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QUnit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6169" y="684323"/>
            <a:ext cx="1145330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3927645" y="684318"/>
            <a:ext cx="1143426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Objectify</a:t>
            </a: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Datastore</a:t>
            </a:r>
            <a:endParaRPr lang="en-SG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6169" y="107261"/>
            <a:ext cx="114533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Web page developer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394865" y="107261"/>
            <a:ext cx="11854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>
                <a:solidFill>
                  <a:schemeClr val="bg1"/>
                </a:solidFill>
              </a:rPr>
              <a:t>Test developer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668396" y="106468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31" b="1" dirty="0" smtClean="0">
                <a:solidFill>
                  <a:schemeClr val="bg1"/>
                </a:solidFill>
              </a:rPr>
              <a:t>Front end </a:t>
            </a:r>
            <a:r>
              <a:rPr lang="en-US" sz="1431" b="1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926271" y="100767"/>
            <a:ext cx="1144800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 smtClean="0">
                <a:solidFill>
                  <a:schemeClr val="bg1"/>
                </a:solidFill>
              </a:rPr>
              <a:t>Back end </a:t>
            </a:r>
            <a:r>
              <a:rPr lang="en-US" sz="1431" b="1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82822" y="105060"/>
            <a:ext cx="1144800" cy="2628000"/>
          </a:xfrm>
          <a:prstGeom prst="roundRect">
            <a:avLst>
              <a:gd name="adj" fmla="val 544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07795" y="699416"/>
            <a:ext cx="1119831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Gradle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Node.js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07795" y="115861"/>
            <a:ext cx="1119831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80973" algn="l"/>
              </a:tabLst>
            </a:pPr>
            <a:r>
              <a:rPr lang="en-US" sz="1431" b="1" dirty="0">
                <a:solidFill>
                  <a:schemeClr val="bg1"/>
                </a:solidFill>
              </a:rPr>
              <a:t>DevOps developer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95691" y="1984029"/>
            <a:ext cx="3566869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</a:t>
            </a:r>
            <a:r>
              <a:rPr lang="en-SG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JSP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58877" y="1606864"/>
            <a:ext cx="4755280" cy="321793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Java,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Servlet,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Google App Engine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01273" y="2359269"/>
            <a:ext cx="6012884" cy="307444"/>
          </a:xfrm>
          <a:prstGeom prst="roundRect">
            <a:avLst>
              <a:gd name="adj" fmla="val 91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9687" y="661259"/>
            <a:ext cx="637200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674341" y="684324"/>
            <a:ext cx="1123844" cy="777247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jQuery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Bootstrap</a:t>
            </a:r>
            <a:endParaRPr lang="en-SG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38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59</cp:revision>
  <dcterms:created xsi:type="dcterms:W3CDTF">2006-08-16T00:00:00Z</dcterms:created>
  <dcterms:modified xsi:type="dcterms:W3CDTF">2018-03-18T08:42:50Z</dcterms:modified>
</cp:coreProperties>
</file>