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4500563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  <a:srgbClr val="00D460"/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32" y="78"/>
      </p:cViewPr>
      <p:guideLst>
        <p:guide orient="horz" pos="1418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18/3/2018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" y="685800"/>
            <a:ext cx="696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975" y="685800"/>
            <a:ext cx="6965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78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398093"/>
            <a:ext cx="7772400" cy="964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550320"/>
            <a:ext cx="6400800" cy="1150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80234"/>
            <a:ext cx="2057400" cy="3840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80234"/>
            <a:ext cx="6019800" cy="3840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892030"/>
            <a:ext cx="7772400" cy="893861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907531"/>
            <a:ext cx="7772400" cy="98450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050134"/>
            <a:ext cx="4038600" cy="297016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50134"/>
            <a:ext cx="4038600" cy="297016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007419"/>
            <a:ext cx="4040189" cy="41984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9" y="1427264"/>
            <a:ext cx="4040189" cy="259303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007419"/>
            <a:ext cx="4041774" cy="41984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27264"/>
            <a:ext cx="4041774" cy="259303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9188"/>
            <a:ext cx="3008314" cy="76259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179191"/>
            <a:ext cx="5111751" cy="384110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41785"/>
            <a:ext cx="3008314" cy="307851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150395"/>
            <a:ext cx="5486400" cy="37192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2137"/>
            <a:ext cx="5486400" cy="2700338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22321"/>
            <a:ext cx="5486400" cy="52819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180233"/>
            <a:ext cx="8229600" cy="75009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050134"/>
            <a:ext cx="8229600" cy="2970165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171358"/>
            <a:ext cx="2133600" cy="23961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171358"/>
            <a:ext cx="2895600" cy="23961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171358"/>
            <a:ext cx="2133600" cy="239613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4024" y="1564486"/>
            <a:ext cx="3874844" cy="10519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laptop"/>
          <p:cNvSpPr>
            <a:spLocks noEditPoints="1" noChangeArrowheads="1"/>
          </p:cNvSpPr>
          <p:nvPr/>
        </p:nvSpPr>
        <p:spPr bwMode="auto">
          <a:xfrm>
            <a:off x="457204" y="1719010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loud 219"/>
          <p:cNvSpPr/>
          <p:nvPr/>
        </p:nvSpPr>
        <p:spPr>
          <a:xfrm>
            <a:off x="7848600" y="2244749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Cloud 220"/>
          <p:cNvSpPr/>
          <p:nvPr/>
        </p:nvSpPr>
        <p:spPr>
          <a:xfrm>
            <a:off x="3370218" y="2326481"/>
            <a:ext cx="3716382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Can 222"/>
          <p:cNvSpPr/>
          <p:nvPr/>
        </p:nvSpPr>
        <p:spPr>
          <a:xfrm>
            <a:off x="5732423" y="1719858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</a:t>
            </a:r>
          </a:p>
          <a:p>
            <a:pPr algn="ctr"/>
            <a:r>
              <a:rPr lang="en-US" sz="1600" dirty="0"/>
              <a:t>Repo</a:t>
            </a:r>
          </a:p>
        </p:txBody>
      </p:sp>
      <p:pic>
        <p:nvPicPr>
          <p:cNvPr id="224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65478" y="1491258"/>
            <a:ext cx="1085850" cy="1085850"/>
          </a:xfrm>
          <a:prstGeom prst="rect">
            <a:avLst/>
          </a:prstGeom>
          <a:noFill/>
        </p:spPr>
      </p:pic>
      <p:grpSp>
        <p:nvGrpSpPr>
          <p:cNvPr id="225" name="Group 224"/>
          <p:cNvGrpSpPr/>
          <p:nvPr/>
        </p:nvGrpSpPr>
        <p:grpSpPr>
          <a:xfrm>
            <a:off x="266704" y="1613344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6" name="Flowchart: Connector 22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7" name="Flowchart: Delay 226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105400" y="3375019"/>
            <a:ext cx="304800" cy="533400"/>
            <a:chOff x="2339181" y="3718719"/>
            <a:chExt cx="304800" cy="533400"/>
          </a:xfrm>
        </p:grpSpPr>
        <p:sp>
          <p:nvSpPr>
            <p:cNvPr id="229" name="Flowchart: Connector 22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0" name="Flowchart: Delay 22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4800600" y="4000405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Reviewer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7586469" y="96136"/>
            <a:ext cx="304800" cy="533400"/>
            <a:chOff x="2339181" y="3718719"/>
            <a:chExt cx="304800" cy="533400"/>
          </a:xfrm>
        </p:grpSpPr>
        <p:sp>
          <p:nvSpPr>
            <p:cNvPr id="237" name="Flowchart: Connector 23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Flowchart: Delay 23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472169" y="685251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52400" y="2217544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24004" y="878686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 pull</a:t>
            </a:r>
          </a:p>
        </p:txBody>
      </p:sp>
      <p:sp>
        <p:nvSpPr>
          <p:cNvPr id="242" name="Arc 241"/>
          <p:cNvSpPr/>
          <p:nvPr/>
        </p:nvSpPr>
        <p:spPr>
          <a:xfrm>
            <a:off x="1447800" y="1564481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TextBox 242"/>
          <p:cNvSpPr txBox="1"/>
          <p:nvPr/>
        </p:nvSpPr>
        <p:spPr>
          <a:xfrm>
            <a:off x="1905000" y="1488286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2.1 branch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2.3 test</a:t>
            </a:r>
          </a:p>
        </p:txBody>
      </p:sp>
      <p:sp>
        <p:nvSpPr>
          <p:cNvPr id="244" name="TextBox 243"/>
          <p:cNvSpPr txBox="1"/>
          <p:nvPr/>
        </p:nvSpPr>
        <p:spPr>
          <a:xfrm rot="814929">
            <a:off x="1620154" y="3370305"/>
            <a:ext cx="11826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3. create pull 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request</a:t>
            </a:r>
          </a:p>
        </p:txBody>
      </p:sp>
      <p:sp>
        <p:nvSpPr>
          <p:cNvPr id="246" name="TextBox 245"/>
          <p:cNvSpPr txBox="1"/>
          <p:nvPr/>
        </p:nvSpPr>
        <p:spPr>
          <a:xfrm rot="3572236">
            <a:off x="3868424" y="3338507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4. review</a:t>
            </a:r>
          </a:p>
        </p:txBody>
      </p:sp>
      <p:sp>
        <p:nvSpPr>
          <p:cNvPr id="247" name="Arc 246"/>
          <p:cNvSpPr/>
          <p:nvPr/>
        </p:nvSpPr>
        <p:spPr>
          <a:xfrm>
            <a:off x="1524000" y="1110258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Arc 247"/>
          <p:cNvSpPr/>
          <p:nvPr/>
        </p:nvSpPr>
        <p:spPr>
          <a:xfrm flipV="1">
            <a:off x="1455020" y="2134617"/>
            <a:ext cx="1902663" cy="1157557"/>
          </a:xfrm>
          <a:prstGeom prst="arc">
            <a:avLst>
              <a:gd name="adj1" fmla="val 10893249"/>
              <a:gd name="adj2" fmla="val 21547413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Arc 248"/>
          <p:cNvSpPr/>
          <p:nvPr/>
        </p:nvSpPr>
        <p:spPr>
          <a:xfrm flipV="1">
            <a:off x="4389040" y="2313688"/>
            <a:ext cx="1832099" cy="756939"/>
          </a:xfrm>
          <a:prstGeom prst="arc">
            <a:avLst>
              <a:gd name="adj1" fmla="val 11081571"/>
              <a:gd name="adj2" fmla="val 21323423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2" name="TextBox 251"/>
          <p:cNvSpPr txBox="1"/>
          <p:nvPr/>
        </p:nvSpPr>
        <p:spPr>
          <a:xfrm>
            <a:off x="4981587" y="3136201"/>
            <a:ext cx="7396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6. merge</a:t>
            </a:r>
          </a:p>
        </p:txBody>
      </p:sp>
      <p:sp>
        <p:nvSpPr>
          <p:cNvPr id="255" name="Arc 254"/>
          <p:cNvSpPr/>
          <p:nvPr/>
        </p:nvSpPr>
        <p:spPr>
          <a:xfrm rot="18884024">
            <a:off x="6213856" y="1029073"/>
            <a:ext cx="1440312" cy="381000"/>
          </a:xfrm>
          <a:prstGeom prst="arc">
            <a:avLst>
              <a:gd name="adj1" fmla="val 11540120"/>
              <a:gd name="adj2" fmla="val 21468826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TextBox 255"/>
          <p:cNvSpPr txBox="1"/>
          <p:nvPr/>
        </p:nvSpPr>
        <p:spPr>
          <a:xfrm rot="19098151" flipH="1">
            <a:off x="6424764" y="848744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7. pull</a:t>
            </a:r>
          </a:p>
        </p:txBody>
      </p:sp>
      <p:sp>
        <p:nvSpPr>
          <p:cNvPr id="257" name="Arc 256"/>
          <p:cNvSpPr/>
          <p:nvPr/>
        </p:nvSpPr>
        <p:spPr>
          <a:xfrm rot="15843024" flipH="1">
            <a:off x="7572636" y="920220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TextBox 257"/>
          <p:cNvSpPr txBox="1"/>
          <p:nvPr/>
        </p:nvSpPr>
        <p:spPr>
          <a:xfrm>
            <a:off x="7391404" y="1318554"/>
            <a:ext cx="958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8. live test</a:t>
            </a:r>
          </a:p>
        </p:txBody>
      </p:sp>
      <p:sp>
        <p:nvSpPr>
          <p:cNvPr id="259" name="Arc 258"/>
          <p:cNvSpPr/>
          <p:nvPr/>
        </p:nvSpPr>
        <p:spPr>
          <a:xfrm rot="2848702">
            <a:off x="7609921" y="894986"/>
            <a:ext cx="1259826" cy="622603"/>
          </a:xfrm>
          <a:prstGeom prst="arc">
            <a:avLst>
              <a:gd name="adj1" fmla="val 12180853"/>
              <a:gd name="adj2" fmla="val 20978646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TextBox 259"/>
          <p:cNvSpPr txBox="1"/>
          <p:nvPr/>
        </p:nvSpPr>
        <p:spPr>
          <a:xfrm rot="2697550">
            <a:off x="8250684" y="814083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9. deploy</a:t>
            </a:r>
          </a:p>
        </p:txBody>
      </p:sp>
      <p:sp>
        <p:nvSpPr>
          <p:cNvPr id="261" name="Freeform 260"/>
          <p:cNvSpPr/>
          <p:nvPr/>
        </p:nvSpPr>
        <p:spPr>
          <a:xfrm>
            <a:off x="1712207" y="1332587"/>
            <a:ext cx="3976413" cy="1028484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  <a:gd name="connsiteX0" fmla="*/ 3959051 w 3959051"/>
              <a:gd name="connsiteY0" fmla="*/ 322349 h 1064394"/>
              <a:gd name="connsiteX1" fmla="*/ 2863780 w 3959051"/>
              <a:gd name="connsiteY1" fmla="*/ 61092 h 1064394"/>
              <a:gd name="connsiteX2" fmla="*/ 2029767 w 3959051"/>
              <a:gd name="connsiteY2" fmla="*/ 10851 h 1064394"/>
              <a:gd name="connsiteX3" fmla="*/ 1306286 w 3959051"/>
              <a:gd name="connsiteY3" fmla="*/ 221866 h 1064394"/>
              <a:gd name="connsiteX4" fmla="*/ 1045029 w 3959051"/>
              <a:gd name="connsiteY4" fmla="*/ 603703 h 1064394"/>
              <a:gd name="connsiteX5" fmla="*/ 1105319 w 3959051"/>
              <a:gd name="connsiteY5" fmla="*/ 955396 h 1064394"/>
              <a:gd name="connsiteX6" fmla="*/ 561181 w 3959051"/>
              <a:gd name="connsiteY6" fmla="*/ 1064394 h 1064394"/>
              <a:gd name="connsiteX7" fmla="*/ 0 w 3959051"/>
              <a:gd name="connsiteY7" fmla="*/ 1025734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413" h="1064394">
                <a:moveTo>
                  <a:pt x="3976413" y="322349"/>
                </a:moveTo>
                <a:cubicBezTo>
                  <a:pt x="3589551" y="217678"/>
                  <a:pt x="3202689" y="113008"/>
                  <a:pt x="2881142" y="61092"/>
                </a:cubicBezTo>
                <a:cubicBezTo>
                  <a:pt x="2559595" y="9176"/>
                  <a:pt x="2306711" y="-15945"/>
                  <a:pt x="2047129" y="10851"/>
                </a:cubicBezTo>
                <a:cubicBezTo>
                  <a:pt x="1787547" y="37647"/>
                  <a:pt x="1487771" y="123057"/>
                  <a:pt x="1323648" y="221866"/>
                </a:cubicBezTo>
                <a:cubicBezTo>
                  <a:pt x="1159525" y="320675"/>
                  <a:pt x="1100709" y="469469"/>
                  <a:pt x="1062391" y="603703"/>
                </a:cubicBezTo>
                <a:cubicBezTo>
                  <a:pt x="1024073" y="737937"/>
                  <a:pt x="1035488" y="878614"/>
                  <a:pt x="954847" y="955396"/>
                </a:cubicBezTo>
                <a:cubicBezTo>
                  <a:pt x="874206" y="1032178"/>
                  <a:pt x="762763" y="1052671"/>
                  <a:pt x="578543" y="1064394"/>
                </a:cubicBezTo>
                <a:cubicBezTo>
                  <a:pt x="385695" y="1031542"/>
                  <a:pt x="221785" y="1028639"/>
                  <a:pt x="0" y="965839"/>
                </a:cubicBezTo>
              </a:path>
            </a:pathLst>
          </a:custGeom>
          <a:ln w="28575">
            <a:solidFill>
              <a:srgbClr val="00CC9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TextBox 261"/>
          <p:cNvSpPr txBox="1"/>
          <p:nvPr/>
        </p:nvSpPr>
        <p:spPr>
          <a:xfrm>
            <a:off x="1913326" y="2415837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CC99"/>
                </a:solidFill>
              </a:rPr>
              <a:t>2.4 pull, merge</a:t>
            </a:r>
          </a:p>
        </p:txBody>
      </p:sp>
      <p:sp>
        <p:nvSpPr>
          <p:cNvPr id="263" name="Can 262"/>
          <p:cNvSpPr/>
          <p:nvPr/>
        </p:nvSpPr>
        <p:spPr>
          <a:xfrm>
            <a:off x="748076" y="1710990"/>
            <a:ext cx="685800" cy="650081"/>
          </a:xfrm>
          <a:prstGeom prst="can">
            <a:avLst>
              <a:gd name="adj" fmla="val 206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91100" y="2100858"/>
            <a:ext cx="66511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91101" y="1790711"/>
            <a:ext cx="7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0. fork</a:t>
            </a:r>
          </a:p>
        </p:txBody>
      </p:sp>
      <p:sp>
        <p:nvSpPr>
          <p:cNvPr id="52" name="Arc 51"/>
          <p:cNvSpPr/>
          <p:nvPr/>
        </p:nvSpPr>
        <p:spPr>
          <a:xfrm flipV="1">
            <a:off x="1524005" y="1953531"/>
            <a:ext cx="1846217" cy="872166"/>
          </a:xfrm>
          <a:prstGeom prst="arc">
            <a:avLst>
              <a:gd name="adj1" fmla="val 11317751"/>
              <a:gd name="adj2" fmla="val 21061440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1905004" y="2873037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2.5 push</a:t>
            </a:r>
          </a:p>
        </p:txBody>
      </p:sp>
      <p:sp>
        <p:nvSpPr>
          <p:cNvPr id="54" name="Arc 53"/>
          <p:cNvSpPr/>
          <p:nvPr/>
        </p:nvSpPr>
        <p:spPr>
          <a:xfrm rot="14608964">
            <a:off x="3998835" y="2520877"/>
            <a:ext cx="1564898" cy="974478"/>
          </a:xfrm>
          <a:prstGeom prst="arc">
            <a:avLst>
              <a:gd name="adj1" fmla="val 11375317"/>
              <a:gd name="adj2" fmla="val 19119815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Arc 54"/>
          <p:cNvSpPr/>
          <p:nvPr/>
        </p:nvSpPr>
        <p:spPr>
          <a:xfrm rot="20481769" flipH="1">
            <a:off x="4339525" y="636731"/>
            <a:ext cx="3406113" cy="967482"/>
          </a:xfrm>
          <a:prstGeom prst="arc">
            <a:avLst>
              <a:gd name="adj1" fmla="val 11294920"/>
              <a:gd name="adj2" fmla="val 21497791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 rot="20513492">
            <a:off x="5270177" y="439885"/>
            <a:ext cx="1055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5. final review</a:t>
            </a:r>
          </a:p>
        </p:txBody>
      </p:sp>
      <p:sp>
        <p:nvSpPr>
          <p:cNvPr id="59" name="Can 58"/>
          <p:cNvSpPr/>
          <p:nvPr/>
        </p:nvSpPr>
        <p:spPr>
          <a:xfrm>
            <a:off x="3731699" y="1717789"/>
            <a:ext cx="1185009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Contributor</a:t>
            </a:r>
            <a:endParaRPr lang="en-US" sz="1600" b="1" dirty="0"/>
          </a:p>
          <a:p>
            <a:pPr algn="ctr"/>
            <a:r>
              <a:rPr lang="en-US" sz="1600" dirty="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793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50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52</cp:revision>
  <dcterms:created xsi:type="dcterms:W3CDTF">2006-08-16T00:00:00Z</dcterms:created>
  <dcterms:modified xsi:type="dcterms:W3CDTF">2018-03-18T09:27:09Z</dcterms:modified>
</cp:coreProperties>
</file>