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c3be11e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c3be11e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c3be11e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c3be11e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3c3be11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3c3be11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c3be11e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c3be11e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c3be136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c3be136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c3be136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c3be136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c3be136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c3be136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c3be1368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c3be1368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mfuHps30pS9udsuGtTGekPjiI3bLBkA3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05EcG_L6U-dqoEoLuHIWVAVZMPY43h8c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NRFvSeTiF92LCNk4h0JWoD3oVQstXm62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CAVE, Luca (s3787946)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GAO, Richard (s3784324)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HODGEN, Chris (s3031209)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MCKEOWN, Ryan (s3718888)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987875" y="2868225"/>
            <a:ext cx="1971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majorproject-3-thurs-10-30-2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Highlight - Worker</a:t>
            </a:r>
            <a:endParaRPr/>
          </a:p>
        </p:txBody>
      </p:sp>
      <p:pic>
        <p:nvPicPr>
          <p:cNvPr id="142" name="Google Shape;142;p14" title="2020-10-17 17-24-1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865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Highlight - Admin</a:t>
            </a:r>
            <a:endParaRPr/>
          </a:p>
        </p:txBody>
      </p:sp>
      <p:pic>
        <p:nvPicPr>
          <p:cNvPr id="148" name="Google Shape;148;p15" title="Admi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865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Highlight - Customer</a:t>
            </a:r>
            <a:endParaRPr/>
          </a:p>
        </p:txBody>
      </p:sp>
      <p:pic>
        <p:nvPicPr>
          <p:cNvPr id="154" name="Google Shape;154;p16" title="2020-10-17 17-26-0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865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Retrospective: </a:t>
            </a:r>
            <a:r>
              <a:rPr lang="en-GB"/>
              <a:t>What went well?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Team </a:t>
            </a:r>
            <a:r>
              <a:rPr lang="en-GB" sz="1800"/>
              <a:t>worked</a:t>
            </a:r>
            <a:r>
              <a:rPr lang="en-GB" sz="1800"/>
              <a:t> well together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Scrum processes were effective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Task distribution was equitable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Meetings were friendly, productive, and frequent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Pair programming was an effective tool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Pre development planning highly useful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Task estimation accuracy improved drastically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Retrospective: What could be improved?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Usage of Notion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More proactive communication of blockers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AWS deployment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Issues with CircleCI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Retrospective: What Surprised 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Aspects of the Spring framework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Complexity of Terraform and AWS instances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Benefits of Docker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AWS interface highly unintuitive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Strange way of handling multi class JSON POSTs in Spring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Retrospective: </a:t>
            </a:r>
            <a:r>
              <a:rPr lang="en-GB"/>
              <a:t>What did we learn?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06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Pair programming is an effective method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Modern AWS </a:t>
            </a:r>
            <a:r>
              <a:rPr lang="en-GB" sz="1800"/>
              <a:t>deployments</a:t>
            </a:r>
            <a:r>
              <a:rPr lang="en-GB" sz="1800"/>
              <a:t> are incredibly complex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Javascript has many unique quirks to be mindful of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Gitflow helped manage conflicts in a project of this size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