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5680"/>
  </p:normalViewPr>
  <p:slideViewPr>
    <p:cSldViewPr snapToGrid="0" snapToObjects="1">
      <p:cViewPr>
        <p:scale>
          <a:sx n="66" d="100"/>
          <a:sy n="66" d="100"/>
        </p:scale>
        <p:origin x="130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B2A7-4DB3-7448-8083-15180967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603168"/>
            <a:ext cx="7870140" cy="1591293"/>
          </a:xfrm>
        </p:spPr>
        <p:txBody>
          <a:bodyPr/>
          <a:lstStyle/>
          <a:p>
            <a:r>
              <a:rPr lang="en-AU" sz="5400" b="1" dirty="0"/>
              <a:t>WED-16.30-6</a:t>
            </a:r>
            <a:br>
              <a:rPr lang="en-AU" sz="5400" b="1" dirty="0"/>
            </a:br>
            <a:r>
              <a:rPr lang="en-AU" sz="5400" b="1" dirty="0"/>
              <a:t>Presentation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F774-3BB2-BF4A-A8A3-CBE2AFCE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0"/>
            <a:ext cx="6831673" cy="1613517"/>
          </a:xfrm>
        </p:spPr>
        <p:txBody>
          <a:bodyPr>
            <a:noAutofit/>
          </a:bodyPr>
          <a:lstStyle/>
          <a:p>
            <a:r>
              <a:rPr lang="en-AU" sz="2400" dirty="0"/>
              <a:t>VERDOUW, Midori (s3575912)</a:t>
            </a:r>
          </a:p>
          <a:p>
            <a:r>
              <a:rPr lang="en-AU" sz="2400" dirty="0"/>
              <a:t>PHAM, Van (s3788106)</a:t>
            </a:r>
          </a:p>
          <a:p>
            <a:r>
              <a:rPr lang="en-AU" sz="2400" dirty="0"/>
              <a:t>TJIONG, Julian (s3786866)</a:t>
            </a:r>
          </a:p>
          <a:p>
            <a:r>
              <a:rPr lang="en-AU" sz="2400" dirty="0"/>
              <a:t>CHEONG, Hon </a:t>
            </a:r>
            <a:r>
              <a:rPr lang="en-AU" sz="2400" dirty="0" err="1"/>
              <a:t>Khuin</a:t>
            </a:r>
            <a:r>
              <a:rPr lang="en-AU" sz="2400" dirty="0"/>
              <a:t> Jonathan (s3642842)</a:t>
            </a:r>
          </a:p>
          <a:p>
            <a:r>
              <a:rPr lang="en-AU" sz="2400" dirty="0"/>
              <a:t>SONG, Jason (s3744335)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06B9-2253-1F4E-AA82-0CF695C5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9" y="514350"/>
            <a:ext cx="10188348" cy="1657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Content Placeholder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D701F2-193E-614E-9276-5677771D0C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504050"/>
            <a:ext cx="7388702" cy="4839600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1868A4F-E37D-F74B-9C94-BC05506A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1702" y="1343026"/>
            <a:ext cx="2985384" cy="4514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Business schedule page</a:t>
            </a:r>
          </a:p>
          <a:p>
            <a:r>
              <a:rPr lang="en-US" sz="2800" dirty="0"/>
              <a:t>Each timeslot must take the availability of all workers into account</a:t>
            </a:r>
          </a:p>
          <a:p>
            <a:r>
              <a:rPr lang="en-US" sz="2800" dirty="0"/>
              <a:t>Available &amp; Unavailable timeslots</a:t>
            </a:r>
          </a:p>
        </p:txBody>
      </p:sp>
    </p:spTree>
    <p:extLst>
      <p:ext uri="{BB962C8B-B14F-4D97-AF65-F5344CB8AC3E}">
        <p14:creationId xmlns:p14="http://schemas.microsoft.com/office/powerpoint/2010/main" val="1385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643260-7F3F-9D46-A478-2E6058E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514350"/>
            <a:ext cx="10174062" cy="620290"/>
          </a:xfrm>
        </p:spPr>
        <p:txBody>
          <a:bodyPr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2EDB1-33E5-6544-9AD8-6A1CF71B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4" y="1597818"/>
            <a:ext cx="7547290" cy="49434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0C4753-F807-4128-8660-BF872E82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943" y="1597818"/>
            <a:ext cx="3267961" cy="4269582"/>
          </a:xfrm>
        </p:spPr>
        <p:txBody>
          <a:bodyPr>
            <a:normAutofit/>
          </a:bodyPr>
          <a:lstStyle/>
          <a:p>
            <a:r>
              <a:rPr lang="en-US" sz="2800" dirty="0"/>
              <a:t>Booking form</a:t>
            </a:r>
          </a:p>
          <a:p>
            <a:r>
              <a:rPr lang="en-US" sz="2800" dirty="0"/>
              <a:t>Redux to keep user information</a:t>
            </a:r>
          </a:p>
          <a:p>
            <a:r>
              <a:rPr lang="en-US" sz="2800" dirty="0"/>
              <a:t>Use action to   communicate with backend</a:t>
            </a:r>
          </a:p>
        </p:txBody>
      </p:sp>
    </p:spTree>
    <p:extLst>
      <p:ext uri="{BB962C8B-B14F-4D97-AF65-F5344CB8AC3E}">
        <p14:creationId xmlns:p14="http://schemas.microsoft.com/office/powerpoint/2010/main" val="38018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edit schedule (Back End)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F2891-3170-4EDB-B1B9-780BE677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04" y="3037477"/>
            <a:ext cx="7964946" cy="308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CE8B2-2289-4B93-ADDB-CC2462A2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04" y="1530314"/>
            <a:ext cx="3630246" cy="135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2B1D1B5-54F9-48B7-81FD-436F3584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428930"/>
            <a:ext cx="5387105" cy="131425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BookingForm</a:t>
            </a:r>
            <a:r>
              <a:rPr lang="en-US" sz="2800" dirty="0"/>
              <a:t> class for @RequestBody to receive Json from </a:t>
            </a:r>
            <a:r>
              <a:rPr lang="en-US" sz="2800" dirty="0" err="1"/>
              <a:t>FrontEnd</a:t>
            </a:r>
            <a:endParaRPr lang="en-US" sz="2800" dirty="0"/>
          </a:p>
          <a:p>
            <a:r>
              <a:rPr lang="en-US" sz="2800" dirty="0"/>
              <a:t>Call the </a:t>
            </a:r>
            <a:r>
              <a:rPr lang="en-US" sz="2800" dirty="0" err="1"/>
              <a:t>editScheduleService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90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8F073B2-1E42-4240-9795-32479358CE8A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edit schedule (Back End)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56812-4A83-4633-BD17-87E1E8A2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86301"/>
            <a:ext cx="10482973" cy="4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7D51C4-AFEF-406D-859B-2E7CFF99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88279"/>
            <a:ext cx="10523416" cy="139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74B32-A1A6-489D-B44D-03BA8939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928307"/>
            <a:ext cx="3765329" cy="25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4720EC3D-AE8B-419C-B7A7-CF462774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4449923"/>
            <a:ext cx="5387105" cy="1314256"/>
          </a:xfrm>
        </p:spPr>
        <p:txBody>
          <a:bodyPr>
            <a:normAutofit/>
          </a:bodyPr>
          <a:lstStyle/>
          <a:p>
            <a:r>
              <a:rPr lang="en-US" sz="2800" dirty="0"/>
              <a:t>Learnt things on @Query</a:t>
            </a:r>
          </a:p>
        </p:txBody>
      </p:sp>
    </p:spTree>
    <p:extLst>
      <p:ext uri="{BB962C8B-B14F-4D97-AF65-F5344CB8AC3E}">
        <p14:creationId xmlns:p14="http://schemas.microsoft.com/office/powerpoint/2010/main" val="2538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267D-778F-4075-81B6-8EC9E072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2668629"/>
            <a:ext cx="8391284" cy="376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62D06-40FA-484F-8885-81AF62BB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1384160"/>
            <a:ext cx="3679821" cy="103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2B6C21-6D28-4508-A37C-755130D4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244506"/>
            <a:ext cx="5387105" cy="1314256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LoginForm</a:t>
            </a:r>
            <a:r>
              <a:rPr lang="en-US" sz="2800" dirty="0"/>
              <a:t> for @RequestBody</a:t>
            </a:r>
          </a:p>
          <a:p>
            <a:r>
              <a:rPr lang="en-US" sz="2800" dirty="0"/>
              <a:t>Checks if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1572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C4C35-3C7B-414E-BF30-FE358D34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34640"/>
            <a:ext cx="3989275" cy="541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53231EDA-235E-426F-A5B6-E7ED75C2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195" y="2378054"/>
            <a:ext cx="5065329" cy="3582908"/>
          </a:xfrm>
        </p:spPr>
        <p:txBody>
          <a:bodyPr>
            <a:normAutofit/>
          </a:bodyPr>
          <a:lstStyle/>
          <a:p>
            <a:r>
              <a:rPr lang="en-US" sz="2800" dirty="0"/>
              <a:t>Retrieve user information if credentials are valid</a:t>
            </a:r>
          </a:p>
        </p:txBody>
      </p:sp>
    </p:spTree>
    <p:extLst>
      <p:ext uri="{BB962C8B-B14F-4D97-AF65-F5344CB8AC3E}">
        <p14:creationId xmlns:p14="http://schemas.microsoft.com/office/powerpoint/2010/main" val="5993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64B-C046-C046-906B-2FF46F64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BAAC-6898-924F-BE42-1923E530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85949"/>
            <a:ext cx="4724400" cy="4286251"/>
          </a:xfrm>
        </p:spPr>
        <p:txBody>
          <a:bodyPr/>
          <a:lstStyle/>
          <a:p>
            <a:r>
              <a:rPr lang="en-US" sz="2400" dirty="0"/>
              <a:t>What worked well?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of core functionalities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What could be improved?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More involvement in CI/CD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C19-61F7-1D4D-AF62-ADAD4427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1885949"/>
            <a:ext cx="4918885" cy="4286251"/>
          </a:xfrm>
        </p:spPr>
        <p:txBody>
          <a:bodyPr/>
          <a:lstStyle/>
          <a:p>
            <a:r>
              <a:rPr lang="en-US" sz="2400" dirty="0"/>
              <a:t>What “surprised” you?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Missing group members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members are inactive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did you learn?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New platforms and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Courier New</vt:lpstr>
      <vt:lpstr>Franklin Gothic Book</vt:lpstr>
      <vt:lpstr>Crop</vt:lpstr>
      <vt:lpstr>WED-16.30-6 Presentation</vt:lpstr>
      <vt:lpstr>1. Making a Booking (Front End)</vt:lpstr>
      <vt:lpstr>1. Making a Booking (Front End)</vt:lpstr>
      <vt:lpstr>PowerPoint Presentation</vt:lpstr>
      <vt:lpstr>PowerPoint Presentation</vt:lpstr>
      <vt:lpstr>PowerPoint Presentation</vt:lpstr>
      <vt:lpstr>PowerPoint Presentation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WED-16.30-6 Presentation</dc:title>
  <dc:creator>Midori Verdouw</dc:creator>
  <cp:lastModifiedBy>Julian Tjiong</cp:lastModifiedBy>
  <cp:revision>8</cp:revision>
  <dcterms:created xsi:type="dcterms:W3CDTF">2020-10-12T11:16:31Z</dcterms:created>
  <dcterms:modified xsi:type="dcterms:W3CDTF">2020-10-14T01:41:24Z</dcterms:modified>
</cp:coreProperties>
</file>