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680"/>
  </p:normalViewPr>
  <p:slideViewPr>
    <p:cSldViewPr snapToGrid="0" snapToObjects="1">
      <p:cViewPr varScale="1">
        <p:scale>
          <a:sx n="90" d="100"/>
          <a:sy n="90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B2A7-4DB3-7448-8083-15180967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9" y="1603168"/>
            <a:ext cx="7870140" cy="1591293"/>
          </a:xfrm>
        </p:spPr>
        <p:txBody>
          <a:bodyPr/>
          <a:lstStyle/>
          <a:p>
            <a:r>
              <a:rPr lang="en-AU" sz="5400" b="1" dirty="0"/>
              <a:t>WED-16.30-6</a:t>
            </a:r>
            <a:br>
              <a:rPr lang="en-AU" sz="5400" b="1" dirty="0"/>
            </a:br>
            <a:r>
              <a:rPr lang="en-AU" sz="5400" b="1" dirty="0"/>
              <a:t>Presentation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6F774-3BB2-BF4A-A8A3-CBE2AFCE7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429000"/>
            <a:ext cx="6831673" cy="1613517"/>
          </a:xfrm>
        </p:spPr>
        <p:txBody>
          <a:bodyPr>
            <a:noAutofit/>
          </a:bodyPr>
          <a:lstStyle/>
          <a:p>
            <a:r>
              <a:rPr lang="en-AU" sz="2400" dirty="0"/>
              <a:t>VERDOUW, Midori (s3575912)</a:t>
            </a:r>
          </a:p>
          <a:p>
            <a:r>
              <a:rPr lang="en-AU" sz="2400" dirty="0"/>
              <a:t>PHAM, Van (s3788106)</a:t>
            </a:r>
          </a:p>
          <a:p>
            <a:r>
              <a:rPr lang="en-AU" sz="2400" dirty="0"/>
              <a:t>TJIONG, Julian (s3786866)</a:t>
            </a:r>
          </a:p>
          <a:p>
            <a:r>
              <a:rPr lang="en-AU" sz="2400" dirty="0"/>
              <a:t>CHEONG, Hon </a:t>
            </a:r>
            <a:r>
              <a:rPr lang="en-AU" sz="2400" dirty="0" err="1"/>
              <a:t>Khuin</a:t>
            </a:r>
            <a:r>
              <a:rPr lang="en-AU" sz="2400" dirty="0"/>
              <a:t> Jonathan (s3642842)</a:t>
            </a:r>
          </a:p>
          <a:p>
            <a:r>
              <a:rPr lang="en-AU" sz="2400" dirty="0"/>
              <a:t>SONG, Jason (s3744335)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1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06B9-2253-1F4E-AA82-0CF695C5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9" y="514350"/>
            <a:ext cx="10188348" cy="1657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1. Making a Booking (Front End)</a:t>
            </a:r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Content Placeholder 23" descr="A screen shot of a computer&#10;&#10;Description automatically generated">
            <a:extLst>
              <a:ext uri="{FF2B5EF4-FFF2-40B4-BE49-F238E27FC236}">
                <a16:creationId xmlns:a16="http://schemas.microsoft.com/office/drawing/2014/main" id="{9CD701F2-193E-614E-9276-5677771D0C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1504050"/>
            <a:ext cx="7388702" cy="4839600"/>
          </a:xfrm>
          <a:prstGeom prst="rect">
            <a:avLst/>
          </a:prstGeom>
        </p:spPr>
      </p:pic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11868A4F-E37D-F74B-9C94-BC05506A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31702" y="1343026"/>
            <a:ext cx="2985384" cy="45148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Business schedule page</a:t>
            </a:r>
          </a:p>
          <a:p>
            <a:r>
              <a:rPr lang="en-US" sz="2800" dirty="0"/>
              <a:t>Each timeslot must take the availability of all workers into account</a:t>
            </a:r>
          </a:p>
          <a:p>
            <a:r>
              <a:rPr lang="en-US" sz="2800" dirty="0"/>
              <a:t>Available &amp; Unavailable timeslots</a:t>
            </a:r>
          </a:p>
        </p:txBody>
      </p:sp>
    </p:spTree>
    <p:extLst>
      <p:ext uri="{BB962C8B-B14F-4D97-AF65-F5344CB8AC3E}">
        <p14:creationId xmlns:p14="http://schemas.microsoft.com/office/powerpoint/2010/main" val="138542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643260-7F3F-9D46-A478-2E6058E4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514350"/>
            <a:ext cx="10174062" cy="620290"/>
          </a:xfrm>
        </p:spPr>
        <p:txBody>
          <a:bodyPr>
            <a:normAutofit/>
          </a:bodyPr>
          <a:lstStyle/>
          <a:p>
            <a:r>
              <a:rPr lang="en-US" sz="3400" dirty="0"/>
              <a:t>1. Making a Booking (Front End)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42EDB1-33E5-6544-9AD8-6A1CF71B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74" y="1597818"/>
            <a:ext cx="7547290" cy="494347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0C4753-F807-4128-8660-BF872E82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943" y="1597818"/>
            <a:ext cx="3267961" cy="4269582"/>
          </a:xfrm>
        </p:spPr>
        <p:txBody>
          <a:bodyPr>
            <a:normAutofit/>
          </a:bodyPr>
          <a:lstStyle/>
          <a:p>
            <a:r>
              <a:rPr lang="en-US" sz="2800" dirty="0"/>
              <a:t>Booking form</a:t>
            </a:r>
          </a:p>
          <a:p>
            <a:r>
              <a:rPr lang="en-US" sz="2800" dirty="0"/>
              <a:t>Redux to keep user information</a:t>
            </a:r>
          </a:p>
          <a:p>
            <a:r>
              <a:rPr lang="en-US" sz="2800" dirty="0"/>
              <a:t>Use action to   communicate with backend</a:t>
            </a:r>
          </a:p>
        </p:txBody>
      </p:sp>
    </p:spTree>
    <p:extLst>
      <p:ext uri="{BB962C8B-B14F-4D97-AF65-F5344CB8AC3E}">
        <p14:creationId xmlns:p14="http://schemas.microsoft.com/office/powerpoint/2010/main" val="380184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000B-7018-CD4C-B5E5-704D4991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Something interesting about what you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F679-FFAB-3D47-A717-D4EE6E3DA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791B-2F66-DB45-82FC-5EA6BCB2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Something interesting about what you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1CD2-5C30-F74B-BD09-B78631963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864B-C046-C046-906B-2FF46F64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675"/>
          </a:xfrm>
        </p:spPr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BAAC-6898-924F-BE42-1923E5307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85949"/>
            <a:ext cx="4724400" cy="4286251"/>
          </a:xfrm>
        </p:spPr>
        <p:txBody>
          <a:bodyPr/>
          <a:lstStyle/>
          <a:p>
            <a:r>
              <a:rPr lang="en-US" sz="2400" dirty="0"/>
              <a:t>What worked well?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Implementation of core functionalities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What could be improved?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More involvement in CI/CD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50C19-61F7-1D4D-AF62-ADAD4427D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2" y="1885949"/>
            <a:ext cx="4918885" cy="4286251"/>
          </a:xfrm>
        </p:spPr>
        <p:txBody>
          <a:bodyPr/>
          <a:lstStyle/>
          <a:p>
            <a:r>
              <a:rPr lang="en-US" sz="2400" dirty="0"/>
              <a:t>What “surprised” you?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Missing group members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What did you learn?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New platforms and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43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138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Courier New</vt:lpstr>
      <vt:lpstr>Franklin Gothic Book</vt:lpstr>
      <vt:lpstr>Crop</vt:lpstr>
      <vt:lpstr>WED-16.30-6 Presentation</vt:lpstr>
      <vt:lpstr>1. Making a Booking (Front End)</vt:lpstr>
      <vt:lpstr>1. Making a Booking (Front End)</vt:lpstr>
      <vt:lpstr>2. Something interesting about what you did</vt:lpstr>
      <vt:lpstr>3. Something interesting about what you did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WED-16.30-6 Presentation</dc:title>
  <dc:creator>Midori Verdouw</dc:creator>
  <cp:lastModifiedBy>Midori Verdouw</cp:lastModifiedBy>
  <cp:revision>5</cp:revision>
  <dcterms:created xsi:type="dcterms:W3CDTF">2020-10-12T11:16:31Z</dcterms:created>
  <dcterms:modified xsi:type="dcterms:W3CDTF">2020-10-12T12:03:24Z</dcterms:modified>
</cp:coreProperties>
</file>