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77" autoAdjust="0"/>
    <p:restoredTop sz="95680"/>
  </p:normalViewPr>
  <p:slideViewPr>
    <p:cSldViewPr snapToGrid="0" snapToObjects="1">
      <p:cViewPr varScale="1">
        <p:scale>
          <a:sx n="82" d="100"/>
          <a:sy n="82" d="100"/>
        </p:scale>
        <p:origin x="55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B2A7-4DB3-7448-8083-151809674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9" y="1603168"/>
            <a:ext cx="7870140" cy="1591293"/>
          </a:xfrm>
        </p:spPr>
        <p:txBody>
          <a:bodyPr/>
          <a:lstStyle/>
          <a:p>
            <a:r>
              <a:rPr lang="en-AU" sz="5400" b="1" dirty="0"/>
              <a:t>WED-16.30-6</a:t>
            </a:r>
            <a:br>
              <a:rPr lang="en-AU" sz="5400" b="1" dirty="0"/>
            </a:br>
            <a:r>
              <a:rPr lang="en-AU" sz="5400" b="1" dirty="0"/>
              <a:t>Presentation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6F774-3BB2-BF4A-A8A3-CBE2AFCE7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429000"/>
            <a:ext cx="6831673" cy="1613517"/>
          </a:xfrm>
        </p:spPr>
        <p:txBody>
          <a:bodyPr>
            <a:noAutofit/>
          </a:bodyPr>
          <a:lstStyle/>
          <a:p>
            <a:r>
              <a:rPr lang="en-AU" sz="2400" dirty="0"/>
              <a:t>VERDOUW, Midori (s3575912)</a:t>
            </a:r>
          </a:p>
          <a:p>
            <a:r>
              <a:rPr lang="en-AU" sz="2400" dirty="0"/>
              <a:t>PHAM, Van (s3788106)</a:t>
            </a:r>
          </a:p>
          <a:p>
            <a:r>
              <a:rPr lang="en-AU" sz="2400" dirty="0"/>
              <a:t>TJIONG, Julian (s3786866)</a:t>
            </a:r>
          </a:p>
          <a:p>
            <a:r>
              <a:rPr lang="en-AU" sz="2400" dirty="0"/>
              <a:t>CHEONG, Hon </a:t>
            </a:r>
            <a:r>
              <a:rPr lang="en-AU" sz="2400" dirty="0" err="1"/>
              <a:t>Khuin</a:t>
            </a:r>
            <a:r>
              <a:rPr lang="en-AU" sz="2400" dirty="0"/>
              <a:t> Jonathan (s3642842)</a:t>
            </a:r>
          </a:p>
          <a:p>
            <a:r>
              <a:rPr lang="en-AU" sz="2400" dirty="0"/>
              <a:t>SONG, Jason (s3744335)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01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6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F06B9-2253-1F4E-AA82-0CF695C5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739" y="514350"/>
            <a:ext cx="10188348" cy="1657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dirty="0"/>
              <a:t>1. Making a Booking (Front End)</a:t>
            </a:r>
          </a:p>
        </p:txBody>
      </p:sp>
      <p:sp>
        <p:nvSpPr>
          <p:cNvPr id="56" name="Rectangle 4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4" name="Content Placeholder 23" descr="A screen shot of a computer&#10;&#10;Description automatically generated">
            <a:extLst>
              <a:ext uri="{FF2B5EF4-FFF2-40B4-BE49-F238E27FC236}">
                <a16:creationId xmlns:a16="http://schemas.microsoft.com/office/drawing/2014/main" id="{9CD701F2-193E-614E-9276-5677771D0C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400" y="1504050"/>
            <a:ext cx="7388702" cy="4839600"/>
          </a:xfrm>
          <a:prstGeom prst="rect">
            <a:avLst/>
          </a:prstGeom>
        </p:spPr>
      </p:pic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11868A4F-E37D-F74B-9C94-BC05506A7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31702" y="1343026"/>
            <a:ext cx="2985384" cy="45148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/>
              <a:t>Business schedule page</a:t>
            </a:r>
          </a:p>
          <a:p>
            <a:r>
              <a:rPr lang="en-US" sz="2800" dirty="0"/>
              <a:t>Each timeslot must take the availability of all workers into account</a:t>
            </a:r>
          </a:p>
          <a:p>
            <a:r>
              <a:rPr lang="en-US" sz="2800" dirty="0"/>
              <a:t>Available &amp; Unavailable timeslots</a:t>
            </a:r>
          </a:p>
        </p:txBody>
      </p:sp>
    </p:spTree>
    <p:extLst>
      <p:ext uri="{BB962C8B-B14F-4D97-AF65-F5344CB8AC3E}">
        <p14:creationId xmlns:p14="http://schemas.microsoft.com/office/powerpoint/2010/main" val="138542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643260-7F3F-9D46-A478-2E6058E4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514350"/>
            <a:ext cx="10174062" cy="620290"/>
          </a:xfrm>
        </p:spPr>
        <p:txBody>
          <a:bodyPr>
            <a:normAutofit/>
          </a:bodyPr>
          <a:lstStyle/>
          <a:p>
            <a:r>
              <a:rPr lang="en-US" sz="3400" dirty="0"/>
              <a:t>1. Making a Booking (Front End)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E42EDB1-33E5-6544-9AD8-6A1CF71B5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74" y="1597818"/>
            <a:ext cx="7547290" cy="4943475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40C4753-F807-4128-8660-BF872E826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5943" y="1597818"/>
            <a:ext cx="3267961" cy="4269582"/>
          </a:xfrm>
        </p:spPr>
        <p:txBody>
          <a:bodyPr>
            <a:normAutofit/>
          </a:bodyPr>
          <a:lstStyle/>
          <a:p>
            <a:r>
              <a:rPr lang="en-US" sz="2800" dirty="0"/>
              <a:t>Booking form</a:t>
            </a:r>
          </a:p>
          <a:p>
            <a:r>
              <a:rPr lang="en-US" sz="2800" dirty="0"/>
              <a:t>Redux to keep user information</a:t>
            </a:r>
          </a:p>
          <a:p>
            <a:r>
              <a:rPr lang="en-US" sz="2800" dirty="0"/>
              <a:t>Use action to   communicate with backend</a:t>
            </a:r>
          </a:p>
        </p:txBody>
      </p:sp>
    </p:spTree>
    <p:extLst>
      <p:ext uri="{BB962C8B-B14F-4D97-AF65-F5344CB8AC3E}">
        <p14:creationId xmlns:p14="http://schemas.microsoft.com/office/powerpoint/2010/main" val="380184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3D6AB751-3DC9-42EA-B372-E7BDF2C738D1}"/>
              </a:ext>
            </a:extLst>
          </p:cNvPr>
          <p:cNvSpPr txBox="1">
            <a:spLocks/>
          </p:cNvSpPr>
          <p:nvPr/>
        </p:nvSpPr>
        <p:spPr>
          <a:xfrm>
            <a:off x="1343025" y="514350"/>
            <a:ext cx="10174062" cy="620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2. Making API for Make Booking (Back End)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4F2891-3170-4EDB-B1B9-780BE6778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904" y="3037477"/>
            <a:ext cx="7964946" cy="3081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BCE8B2-2289-4B93-ADDB-CC2462A21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904" y="1530314"/>
            <a:ext cx="3630246" cy="1355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2B1D1B5-54F9-48B7-81FD-436F35847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8575" y="1428930"/>
            <a:ext cx="5387105" cy="1314256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err="1"/>
              <a:t>BookingForm</a:t>
            </a:r>
            <a:r>
              <a:rPr lang="en-US" sz="2800" dirty="0"/>
              <a:t> class for @RequestBody to receive Json from </a:t>
            </a:r>
            <a:r>
              <a:rPr lang="en-US" sz="2800" dirty="0" err="1"/>
              <a:t>FrontEnd</a:t>
            </a:r>
            <a:endParaRPr lang="en-US" sz="2800" dirty="0"/>
          </a:p>
          <a:p>
            <a:r>
              <a:rPr lang="en-US" sz="2800" dirty="0"/>
              <a:t>Call the </a:t>
            </a:r>
            <a:r>
              <a:rPr lang="en-US" sz="2800" dirty="0" err="1"/>
              <a:t>editScheduleService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909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98F073B2-1E42-4240-9795-32479358CE8A}"/>
              </a:ext>
            </a:extLst>
          </p:cNvPr>
          <p:cNvSpPr txBox="1">
            <a:spLocks/>
          </p:cNvSpPr>
          <p:nvPr/>
        </p:nvSpPr>
        <p:spPr>
          <a:xfrm>
            <a:off x="1343025" y="514350"/>
            <a:ext cx="10174062" cy="620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2. Making API for Make Booking (Back End)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D56812-4A83-4633-BD17-87E1E8A27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486301"/>
            <a:ext cx="10482973" cy="450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7D51C4-AFEF-406D-859B-2E7CFF994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5" y="2288279"/>
            <a:ext cx="10523416" cy="13924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274B32-A1A6-489D-B44D-03BA89395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025" y="3928307"/>
            <a:ext cx="3765329" cy="2576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4720EC3D-AE8B-419C-B7A7-CF4627749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8575" y="4449923"/>
            <a:ext cx="5387105" cy="1314256"/>
          </a:xfrm>
        </p:spPr>
        <p:txBody>
          <a:bodyPr>
            <a:normAutofit/>
          </a:bodyPr>
          <a:lstStyle/>
          <a:p>
            <a:r>
              <a:rPr lang="en-US" sz="2800" dirty="0"/>
              <a:t>Learnt things on @Query</a:t>
            </a:r>
          </a:p>
        </p:txBody>
      </p:sp>
    </p:spTree>
    <p:extLst>
      <p:ext uri="{BB962C8B-B14F-4D97-AF65-F5344CB8AC3E}">
        <p14:creationId xmlns:p14="http://schemas.microsoft.com/office/powerpoint/2010/main" val="253837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3D6AB751-3DC9-42EA-B372-E7BDF2C738D1}"/>
              </a:ext>
            </a:extLst>
          </p:cNvPr>
          <p:cNvSpPr txBox="1">
            <a:spLocks/>
          </p:cNvSpPr>
          <p:nvPr/>
        </p:nvSpPr>
        <p:spPr>
          <a:xfrm>
            <a:off x="1343025" y="514350"/>
            <a:ext cx="10174062" cy="620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3. Login Functionality (Back End)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5267D-778F-4075-81B6-8EC9E072B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4" y="2668629"/>
            <a:ext cx="8391284" cy="3761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162D06-40FA-484F-8885-81AF62BB4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4" y="1384160"/>
            <a:ext cx="3679821" cy="1034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A2B6C21-6D28-4508-A37C-755130D49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8575" y="1244506"/>
            <a:ext cx="5387105" cy="1314256"/>
          </a:xfrm>
        </p:spPr>
        <p:txBody>
          <a:bodyPr>
            <a:normAutofit fontScale="92500"/>
          </a:bodyPr>
          <a:lstStyle/>
          <a:p>
            <a:r>
              <a:rPr lang="en-US" sz="2800" dirty="0" err="1"/>
              <a:t>LoginForm</a:t>
            </a:r>
            <a:r>
              <a:rPr lang="en-US" sz="2800" dirty="0"/>
              <a:t> for @RequestBody</a:t>
            </a:r>
          </a:p>
          <a:p>
            <a:r>
              <a:rPr lang="en-US" sz="2800" dirty="0"/>
              <a:t>Checks if credentials are correct</a:t>
            </a:r>
          </a:p>
        </p:txBody>
      </p:sp>
    </p:spTree>
    <p:extLst>
      <p:ext uri="{BB962C8B-B14F-4D97-AF65-F5344CB8AC3E}">
        <p14:creationId xmlns:p14="http://schemas.microsoft.com/office/powerpoint/2010/main" val="315725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3D6AB751-3DC9-42EA-B372-E7BDF2C738D1}"/>
              </a:ext>
            </a:extLst>
          </p:cNvPr>
          <p:cNvSpPr txBox="1">
            <a:spLocks/>
          </p:cNvSpPr>
          <p:nvPr/>
        </p:nvSpPr>
        <p:spPr>
          <a:xfrm>
            <a:off x="1343025" y="514350"/>
            <a:ext cx="10174062" cy="620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3. Login Functionality (Back End)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FC4C35-3C7B-414E-BF30-FE358D349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134640"/>
            <a:ext cx="3989275" cy="5416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53231EDA-235E-426F-A5B6-E7ED75C20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2195" y="2378054"/>
            <a:ext cx="5065329" cy="3582908"/>
          </a:xfrm>
        </p:spPr>
        <p:txBody>
          <a:bodyPr>
            <a:normAutofit/>
          </a:bodyPr>
          <a:lstStyle/>
          <a:p>
            <a:r>
              <a:rPr lang="en-US" sz="2800" dirty="0"/>
              <a:t>Retrieve user information if credentials are valid</a:t>
            </a:r>
          </a:p>
        </p:txBody>
      </p:sp>
    </p:spTree>
    <p:extLst>
      <p:ext uri="{BB962C8B-B14F-4D97-AF65-F5344CB8AC3E}">
        <p14:creationId xmlns:p14="http://schemas.microsoft.com/office/powerpoint/2010/main" val="59938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864B-C046-C046-906B-2FF46F642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8675"/>
          </a:xfrm>
        </p:spPr>
        <p:txBody>
          <a:bodyPr/>
          <a:lstStyle/>
          <a:p>
            <a:r>
              <a:rPr lang="en-US" dirty="0"/>
              <a:t>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0BAAC-6898-924F-BE42-1923E5307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885949"/>
            <a:ext cx="4724400" cy="477808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What worked well?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Implementation of core functionalities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Sprints based development process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Independent coding task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What could be improved?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More involvement in CI/CD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Unit testing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Higher code quality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Implementation discussion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50C19-61F7-1D4D-AF62-ADAD4427D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2" y="1885949"/>
            <a:ext cx="4918885" cy="428625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What “surprised” you?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Some members are inactive/missing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 amount to learn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What did you learn?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New platforms and tools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Spring Boot annotations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Scrum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439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220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Courier New</vt:lpstr>
      <vt:lpstr>Franklin Gothic Book</vt:lpstr>
      <vt:lpstr>Crop</vt:lpstr>
      <vt:lpstr>WED-16.30-6 Presentation</vt:lpstr>
      <vt:lpstr>1. Making a Booking (Front End)</vt:lpstr>
      <vt:lpstr>1. Making a Booking (Front End)</vt:lpstr>
      <vt:lpstr>PowerPoint Presentation</vt:lpstr>
      <vt:lpstr>PowerPoint Presentation</vt:lpstr>
      <vt:lpstr>PowerPoint Presentation</vt:lpstr>
      <vt:lpstr>PowerPoint Presentation</vt:lpstr>
      <vt:lpstr>Retrospective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WED-16.30-6 Presentation</dc:title>
  <dc:creator>Midori Verdouw</dc:creator>
  <cp:lastModifiedBy>Julian Tjiong</cp:lastModifiedBy>
  <cp:revision>12</cp:revision>
  <dcterms:created xsi:type="dcterms:W3CDTF">2020-10-12T11:16:31Z</dcterms:created>
  <dcterms:modified xsi:type="dcterms:W3CDTF">2020-10-14T07:02:33Z</dcterms:modified>
</cp:coreProperties>
</file>