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80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B2A7-4DB3-7448-8083-151809674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9" y="1603168"/>
            <a:ext cx="7870140" cy="1591293"/>
          </a:xfrm>
        </p:spPr>
        <p:txBody>
          <a:bodyPr/>
          <a:lstStyle/>
          <a:p>
            <a:r>
              <a:rPr lang="en-AU" sz="5400" b="1" dirty="0"/>
              <a:t>WED-16.30-6</a:t>
            </a:r>
            <a:br>
              <a:rPr lang="en-AU" sz="5400" b="1" dirty="0"/>
            </a:br>
            <a:r>
              <a:rPr lang="en-AU" sz="5400" b="1" dirty="0"/>
              <a:t>Presentation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6F774-3BB2-BF4A-A8A3-CBE2AFCE7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429000"/>
            <a:ext cx="6831673" cy="1613517"/>
          </a:xfrm>
        </p:spPr>
        <p:txBody>
          <a:bodyPr>
            <a:noAutofit/>
          </a:bodyPr>
          <a:lstStyle/>
          <a:p>
            <a:r>
              <a:rPr lang="en-AU" sz="2400" dirty="0"/>
              <a:t>VERDOUW, Midori (s3575912)</a:t>
            </a:r>
          </a:p>
          <a:p>
            <a:r>
              <a:rPr lang="en-AU" sz="2400" dirty="0"/>
              <a:t>PHAM, Van (s3788106)</a:t>
            </a:r>
          </a:p>
          <a:p>
            <a:r>
              <a:rPr lang="en-AU" sz="2400" dirty="0"/>
              <a:t>TJIONG, Julian (s3786866)</a:t>
            </a:r>
          </a:p>
          <a:p>
            <a:r>
              <a:rPr lang="en-AU" sz="2400" dirty="0"/>
              <a:t>CHEONG, Hon </a:t>
            </a:r>
            <a:r>
              <a:rPr lang="en-AU" sz="2400" dirty="0" err="1"/>
              <a:t>Khuin</a:t>
            </a:r>
            <a:r>
              <a:rPr lang="en-AU" sz="2400" dirty="0"/>
              <a:t> Jonathan (s3642842)</a:t>
            </a:r>
          </a:p>
          <a:p>
            <a:r>
              <a:rPr lang="en-AU" sz="2400" dirty="0"/>
              <a:t>SONG, Jason (s3744335)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01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06B9-2253-1F4E-AA82-0CF695C5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07374"/>
          </a:xfrm>
        </p:spPr>
        <p:txBody>
          <a:bodyPr/>
          <a:lstStyle/>
          <a:p>
            <a:r>
              <a:rPr lang="en-US" dirty="0"/>
              <a:t>1. Making a Booking (Front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5256-1C51-6E42-88EA-6F16917B0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2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000B-7018-CD4C-B5E5-704D4991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Something interesting about what you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F679-FFAB-3D47-A717-D4EE6E3DA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9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791B-2F66-DB45-82FC-5EA6BCB2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Something interesting about what you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1CD2-5C30-F74B-BD09-B78631963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864B-C046-C046-906B-2FF46F64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BAAC-6898-924F-BE42-1923E5307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worked well?</a:t>
            </a:r>
          </a:p>
          <a:p>
            <a:r>
              <a:rPr lang="en-US" dirty="0"/>
              <a:t>What could be improved?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50C19-61F7-1D4D-AF62-ADAD4427D5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“surprised” you?</a:t>
            </a:r>
          </a:p>
          <a:p>
            <a:r>
              <a:rPr lang="en-US" dirty="0"/>
              <a:t>What did you learn?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43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</TotalTime>
  <Words>81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WED-16.30-6 Presentation</vt:lpstr>
      <vt:lpstr>1. Making a Booking (Front End)</vt:lpstr>
      <vt:lpstr>2. Something interesting about what you did</vt:lpstr>
      <vt:lpstr>3. Something interesting about what you did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WED-16.30-6 Presentation</dc:title>
  <dc:creator>Midori Verdouw</dc:creator>
  <cp:lastModifiedBy>Midori Verdouw</cp:lastModifiedBy>
  <cp:revision>2</cp:revision>
  <dcterms:created xsi:type="dcterms:W3CDTF">2020-10-11T09:40:37Z</dcterms:created>
  <dcterms:modified xsi:type="dcterms:W3CDTF">2020-10-11T09:50:53Z</dcterms:modified>
</cp:coreProperties>
</file>