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82E84-951F-4FF9-B6C9-7C20AC689E97}" v="740" dt="2020-10-18T04:11:31.006"/>
    <p1510:client id="{8A157110-BA3F-407C-AC33-1F6A7B56FDF9}" v="329" dt="2020-10-18T04:30:21.856"/>
    <p1510:client id="{CD90CAD7-64F5-4363-820D-777C75EBF512}" v="372" dt="2020-10-18T04:25:48.582"/>
    <p1510:client id="{E419DF9B-8D98-4B7F-AE5C-12EAB5DAD785}" v="1547" dt="2020-10-18T04:42:33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Tan" userId="S::s3806690@student.rmit.edu.au::61f2a67a-6841-4298-951f-0adf377f05be" providerId="AD" clId="Web-{8A157110-BA3F-407C-AC33-1F6A7B56FDF9}"/>
    <pc:docChg chg="modSld sldOrd">
      <pc:chgData name="Sean Tan" userId="S::s3806690@student.rmit.edu.au::61f2a67a-6841-4298-951f-0adf377f05be" providerId="AD" clId="Web-{8A157110-BA3F-407C-AC33-1F6A7B56FDF9}" dt="2020-10-18T04:30:21.560" v="327" actId="20577"/>
      <pc:docMkLst>
        <pc:docMk/>
      </pc:docMkLst>
      <pc:sldChg chg="modSp ord">
        <pc:chgData name="Sean Tan" userId="S::s3806690@student.rmit.edu.au::61f2a67a-6841-4298-951f-0adf377f05be" providerId="AD" clId="Web-{8A157110-BA3F-407C-AC33-1F6A7B56FDF9}" dt="2020-10-18T04:30:21.544" v="326" actId="20577"/>
        <pc:sldMkLst>
          <pc:docMk/>
          <pc:sldMk cId="3980681969" sldId="258"/>
        </pc:sldMkLst>
        <pc:spChg chg="mod">
          <ac:chgData name="Sean Tan" userId="S::s3806690@student.rmit.edu.au::61f2a67a-6841-4298-951f-0adf377f05be" providerId="AD" clId="Web-{8A157110-BA3F-407C-AC33-1F6A7B56FDF9}" dt="2020-10-18T04:30:21.544" v="326" actId="20577"/>
          <ac:spMkLst>
            <pc:docMk/>
            <pc:sldMk cId="3980681969" sldId="258"/>
            <ac:spMk id="3" creationId="{9F6F0EA5-4C7E-4AB8-8762-144FAB1EE3DD}"/>
          </ac:spMkLst>
        </pc:spChg>
      </pc:sldChg>
    </pc:docChg>
  </pc:docChgLst>
  <pc:docChgLst>
    <pc:chgData name="Sean Tan" userId="S::s3806690@student.rmit.edu.au::61f2a67a-6841-4298-951f-0adf377f05be" providerId="AD" clId="Web-{CD90CAD7-64F5-4363-820D-777C75EBF512}"/>
    <pc:docChg chg="modSld">
      <pc:chgData name="Sean Tan" userId="S::s3806690@student.rmit.edu.au::61f2a67a-6841-4298-951f-0adf377f05be" providerId="AD" clId="Web-{CD90CAD7-64F5-4363-820D-777C75EBF512}" dt="2020-10-18T04:25:48.582" v="368" actId="20577"/>
      <pc:docMkLst>
        <pc:docMk/>
      </pc:docMkLst>
      <pc:sldChg chg="addSp delSp modSp">
        <pc:chgData name="Sean Tan" userId="S::s3806690@student.rmit.edu.au::61f2a67a-6841-4298-951f-0adf377f05be" providerId="AD" clId="Web-{CD90CAD7-64F5-4363-820D-777C75EBF512}" dt="2020-10-18T04:25:48.582" v="367" actId="20577"/>
        <pc:sldMkLst>
          <pc:docMk/>
          <pc:sldMk cId="3980681969" sldId="258"/>
        </pc:sldMkLst>
        <pc:spChg chg="del">
          <ac:chgData name="Sean Tan" userId="S::s3806690@student.rmit.edu.au::61f2a67a-6841-4298-951f-0adf377f05be" providerId="AD" clId="Web-{CD90CAD7-64F5-4363-820D-777C75EBF512}" dt="2020-10-18T04:22:24.329" v="0"/>
          <ac:spMkLst>
            <pc:docMk/>
            <pc:sldMk cId="3980681969" sldId="258"/>
            <ac:spMk id="2" creationId="{A3ECF024-7572-472E-B424-0FC1DC0DC24B}"/>
          </ac:spMkLst>
        </pc:spChg>
        <pc:spChg chg="mod">
          <ac:chgData name="Sean Tan" userId="S::s3806690@student.rmit.edu.au::61f2a67a-6841-4298-951f-0adf377f05be" providerId="AD" clId="Web-{CD90CAD7-64F5-4363-820D-777C75EBF512}" dt="2020-10-18T04:25:48.582" v="367" actId="20577"/>
          <ac:spMkLst>
            <pc:docMk/>
            <pc:sldMk cId="3980681969" sldId="258"/>
            <ac:spMk id="3" creationId="{9F6F0EA5-4C7E-4AB8-8762-144FAB1EE3DD}"/>
          </ac:spMkLst>
        </pc:spChg>
        <pc:spChg chg="add mod">
          <ac:chgData name="Sean Tan" userId="S::s3806690@student.rmit.edu.au::61f2a67a-6841-4298-951f-0adf377f05be" providerId="AD" clId="Web-{CD90CAD7-64F5-4363-820D-777C75EBF512}" dt="2020-10-18T04:22:36.282" v="12" actId="1076"/>
          <ac:spMkLst>
            <pc:docMk/>
            <pc:sldMk cId="3980681969" sldId="258"/>
            <ac:spMk id="5" creationId="{E7467E38-41D3-4408-8780-A4C5837435FC}"/>
          </ac:spMkLst>
        </pc:spChg>
      </pc:sldChg>
    </pc:docChg>
  </pc:docChgLst>
  <pc:docChgLst>
    <pc:chgData name="Isuru Wijesinghe" userId="S::s3719421@student.rmit.edu.au::f57d4736-e74c-4950-93f5-58a0fae46565" providerId="AD" clId="Web-{E419DF9B-8D98-4B7F-AE5C-12EAB5DAD785}"/>
    <pc:docChg chg="addSld delSld modSld">
      <pc:chgData name="Isuru Wijesinghe" userId="S::s3719421@student.rmit.edu.au::f57d4736-e74c-4950-93f5-58a0fae46565" providerId="AD" clId="Web-{E419DF9B-8D98-4B7F-AE5C-12EAB5DAD785}" dt="2020-10-18T04:42:33.181" v="1541" actId="20577"/>
      <pc:docMkLst>
        <pc:docMk/>
      </pc:docMkLst>
      <pc:sldChg chg="addSp delSp modSp new del">
        <pc:chgData name="Isuru Wijesinghe" userId="S::s3719421@student.rmit.edu.au::f57d4736-e74c-4950-93f5-58a0fae46565" providerId="AD" clId="Web-{E419DF9B-8D98-4B7F-AE5C-12EAB5DAD785}" dt="2020-10-18T04:14:52.691" v="117"/>
        <pc:sldMkLst>
          <pc:docMk/>
          <pc:sldMk cId="11682951" sldId="259"/>
        </pc:sldMkLst>
        <pc:spChg chg="mod">
          <ac:chgData name="Isuru Wijesinghe" userId="S::s3719421@student.rmit.edu.au::f57d4736-e74c-4950-93f5-58a0fae46565" providerId="AD" clId="Web-{E419DF9B-8D98-4B7F-AE5C-12EAB5DAD785}" dt="2020-10-18T04:08:54.198" v="64" actId="20577"/>
          <ac:spMkLst>
            <pc:docMk/>
            <pc:sldMk cId="11682951" sldId="259"/>
            <ac:spMk id="2" creationId="{99E2B908-C953-430B-9A1D-A8741EF993ED}"/>
          </ac:spMkLst>
        </pc:spChg>
        <pc:spChg chg="del">
          <ac:chgData name="Isuru Wijesinghe" userId="S::s3719421@student.rmit.edu.au::f57d4736-e74c-4950-93f5-58a0fae46565" providerId="AD" clId="Web-{E419DF9B-8D98-4B7F-AE5C-12EAB5DAD785}" dt="2020-10-18T04:09:23.996" v="65"/>
          <ac:spMkLst>
            <pc:docMk/>
            <pc:sldMk cId="11682951" sldId="259"/>
            <ac:spMk id="3" creationId="{BE922B9B-10E5-4352-B0D7-B36298B086F1}"/>
          </ac:spMkLst>
        </pc:spChg>
        <pc:spChg chg="add mod">
          <ac:chgData name="Isuru Wijesinghe" userId="S::s3719421@student.rmit.edu.au::f57d4736-e74c-4950-93f5-58a0fae46565" providerId="AD" clId="Web-{E419DF9B-8D98-4B7F-AE5C-12EAB5DAD785}" dt="2020-10-18T04:14:16.002" v="106"/>
          <ac:spMkLst>
            <pc:docMk/>
            <pc:sldMk cId="11682951" sldId="259"/>
            <ac:spMk id="10" creationId="{80701C02-D074-4FC5-BECE-FFC25C2CD4A0}"/>
          </ac:spMkLst>
        </pc:spChg>
        <pc:picChg chg="add mod ord">
          <ac:chgData name="Isuru Wijesinghe" userId="S::s3719421@student.rmit.edu.au::f57d4736-e74c-4950-93f5-58a0fae46565" providerId="AD" clId="Web-{E419DF9B-8D98-4B7F-AE5C-12EAB5DAD785}" dt="2020-10-18T04:13:48.720" v="101" actId="1076"/>
          <ac:picMkLst>
            <pc:docMk/>
            <pc:sldMk cId="11682951" sldId="259"/>
            <ac:picMk id="4" creationId="{D1CCA88B-917F-420D-836C-E7F019E7555C}"/>
          </ac:picMkLst>
        </pc:picChg>
        <pc:picChg chg="add mod">
          <ac:chgData name="Isuru Wijesinghe" userId="S::s3719421@student.rmit.edu.au::f57d4736-e74c-4950-93f5-58a0fae46565" providerId="AD" clId="Web-{E419DF9B-8D98-4B7F-AE5C-12EAB5DAD785}" dt="2020-10-18T04:11:11.217" v="82" actId="1076"/>
          <ac:picMkLst>
            <pc:docMk/>
            <pc:sldMk cId="11682951" sldId="259"/>
            <ac:picMk id="5" creationId="{2106F8BD-9185-403F-939E-97730908A7BE}"/>
          </ac:picMkLst>
        </pc:picChg>
        <pc:cxnChg chg="add mod">
          <ac:chgData name="Isuru Wijesinghe" userId="S::s3719421@student.rmit.edu.au::f57d4736-e74c-4950-93f5-58a0fae46565" providerId="AD" clId="Web-{E419DF9B-8D98-4B7F-AE5C-12EAB5DAD785}" dt="2020-10-18T04:11:40.952" v="87" actId="1076"/>
          <ac:cxnSpMkLst>
            <pc:docMk/>
            <pc:sldMk cId="11682951" sldId="259"/>
            <ac:cxnSpMk id="6" creationId="{CA0C91FB-2FE7-4AA8-9CC7-CE975543E180}"/>
          </ac:cxnSpMkLst>
        </pc:cxnChg>
        <pc:cxnChg chg="add mod">
          <ac:chgData name="Isuru Wijesinghe" userId="S::s3719421@student.rmit.edu.au::f57d4736-e74c-4950-93f5-58a0fae46565" providerId="AD" clId="Web-{E419DF9B-8D98-4B7F-AE5C-12EAB5DAD785}" dt="2020-10-18T04:12:02.546" v="90" actId="14100"/>
          <ac:cxnSpMkLst>
            <pc:docMk/>
            <pc:sldMk cId="11682951" sldId="259"/>
            <ac:cxnSpMk id="7" creationId="{D3F7AC46-D705-4DF4-8FF0-DC138FEF8AFE}"/>
          </ac:cxnSpMkLst>
        </pc:cxnChg>
        <pc:cxnChg chg="add mod">
          <ac:chgData name="Isuru Wijesinghe" userId="S::s3719421@student.rmit.edu.au::f57d4736-e74c-4950-93f5-58a0fae46565" providerId="AD" clId="Web-{E419DF9B-8D98-4B7F-AE5C-12EAB5DAD785}" dt="2020-10-18T04:12:13.625" v="92" actId="1076"/>
          <ac:cxnSpMkLst>
            <pc:docMk/>
            <pc:sldMk cId="11682951" sldId="259"/>
            <ac:cxnSpMk id="8" creationId="{2DC5F835-0331-42AB-9E56-1C4A15E0496D}"/>
          </ac:cxnSpMkLst>
        </pc:cxnChg>
        <pc:cxnChg chg="add mod">
          <ac:chgData name="Isuru Wijesinghe" userId="S::s3719421@student.rmit.edu.au::f57d4736-e74c-4950-93f5-58a0fae46565" providerId="AD" clId="Web-{E419DF9B-8D98-4B7F-AE5C-12EAB5DAD785}" dt="2020-10-18T04:12:34.625" v="98" actId="14100"/>
          <ac:cxnSpMkLst>
            <pc:docMk/>
            <pc:sldMk cId="11682951" sldId="259"/>
            <ac:cxnSpMk id="9" creationId="{B129F7F2-5B92-488F-9596-82B52AC12F63}"/>
          </ac:cxnSpMkLst>
        </pc:cxnChg>
      </pc:sldChg>
      <pc:sldChg chg="addSp delSp modSp new">
        <pc:chgData name="Isuru Wijesinghe" userId="S::s3719421@student.rmit.edu.au::f57d4736-e74c-4950-93f5-58a0fae46565" providerId="AD" clId="Web-{E419DF9B-8D98-4B7F-AE5C-12EAB5DAD785}" dt="2020-10-18T04:17:48.179" v="135" actId="1076"/>
        <pc:sldMkLst>
          <pc:docMk/>
          <pc:sldMk cId="1365887773" sldId="260"/>
        </pc:sldMkLst>
        <pc:spChg chg="mod">
          <ac:chgData name="Isuru Wijesinghe" userId="S::s3719421@student.rmit.edu.au::f57d4736-e74c-4950-93f5-58a0fae46565" providerId="AD" clId="Web-{E419DF9B-8D98-4B7F-AE5C-12EAB5DAD785}" dt="2020-10-18T04:14:13.815" v="104" actId="20577"/>
          <ac:spMkLst>
            <pc:docMk/>
            <pc:sldMk cId="1365887773" sldId="260"/>
            <ac:spMk id="2" creationId="{0E79F0C0-FF5F-439E-99A5-D6CCC4719096}"/>
          </ac:spMkLst>
        </pc:spChg>
        <pc:spChg chg="del mod">
          <ac:chgData name="Isuru Wijesinghe" userId="S::s3719421@student.rmit.edu.au::f57d4736-e74c-4950-93f5-58a0fae46565" providerId="AD" clId="Web-{E419DF9B-8D98-4B7F-AE5C-12EAB5DAD785}" dt="2020-10-18T04:14:26.284" v="113"/>
          <ac:spMkLst>
            <pc:docMk/>
            <pc:sldMk cId="1365887773" sldId="260"/>
            <ac:spMk id="3" creationId="{17392CF8-7145-498B-AD17-91BD8EF7E013}"/>
          </ac:spMkLst>
        </pc:spChg>
        <pc:picChg chg="add mod">
          <ac:chgData name="Isuru Wijesinghe" userId="S::s3719421@student.rmit.edu.au::f57d4736-e74c-4950-93f5-58a0fae46565" providerId="AD" clId="Web-{E419DF9B-8D98-4B7F-AE5C-12EAB5DAD785}" dt="2020-10-18T04:17:19.788" v="133" actId="1076"/>
          <ac:picMkLst>
            <pc:docMk/>
            <pc:sldMk cId="1365887773" sldId="260"/>
            <ac:picMk id="5" creationId="{01C4105C-B8E3-4748-83B5-554EE73DB3D8}"/>
          </ac:picMkLst>
        </pc:picChg>
        <pc:picChg chg="add mod">
          <ac:chgData name="Isuru Wijesinghe" userId="S::s3719421@student.rmit.edu.au::f57d4736-e74c-4950-93f5-58a0fae46565" providerId="AD" clId="Web-{E419DF9B-8D98-4B7F-AE5C-12EAB5DAD785}" dt="2020-10-18T04:14:37.050" v="116" actId="1076"/>
          <ac:picMkLst>
            <pc:docMk/>
            <pc:sldMk cId="1365887773" sldId="260"/>
            <ac:picMk id="7" creationId="{8FF7D2CC-CDC0-4108-9D32-10826C61AECB}"/>
          </ac:picMkLst>
        </pc:picChg>
        <pc:cxnChg chg="add mod">
          <ac:chgData name="Isuru Wijesinghe" userId="S::s3719421@student.rmit.edu.au::f57d4736-e74c-4950-93f5-58a0fae46565" providerId="AD" clId="Web-{E419DF9B-8D98-4B7F-AE5C-12EAB5DAD785}" dt="2020-10-18T04:16:42.881" v="124" actId="14100"/>
          <ac:cxnSpMkLst>
            <pc:docMk/>
            <pc:sldMk cId="1365887773" sldId="260"/>
            <ac:cxnSpMk id="8" creationId="{2F4FA0D9-FB23-4568-AFA3-C908DDAC39E4}"/>
          </ac:cxnSpMkLst>
        </pc:cxnChg>
        <pc:cxnChg chg="add mod">
          <ac:chgData name="Isuru Wijesinghe" userId="S::s3719421@student.rmit.edu.au::f57d4736-e74c-4950-93f5-58a0fae46565" providerId="AD" clId="Web-{E419DF9B-8D98-4B7F-AE5C-12EAB5DAD785}" dt="2020-10-18T04:16:49.834" v="127" actId="14100"/>
          <ac:cxnSpMkLst>
            <pc:docMk/>
            <pc:sldMk cId="1365887773" sldId="260"/>
            <ac:cxnSpMk id="9" creationId="{F2F2A945-9352-4E58-88FB-620B8C91B389}"/>
          </ac:cxnSpMkLst>
        </pc:cxnChg>
        <pc:cxnChg chg="add mod">
          <ac:chgData name="Isuru Wijesinghe" userId="S::s3719421@student.rmit.edu.au::f57d4736-e74c-4950-93f5-58a0fae46565" providerId="AD" clId="Web-{E419DF9B-8D98-4B7F-AE5C-12EAB5DAD785}" dt="2020-10-18T04:17:01.444" v="129" actId="1076"/>
          <ac:cxnSpMkLst>
            <pc:docMk/>
            <pc:sldMk cId="1365887773" sldId="260"/>
            <ac:cxnSpMk id="10" creationId="{A31A95CC-BC70-4B6A-AF4E-C77F070AE2C8}"/>
          </ac:cxnSpMkLst>
        </pc:cxnChg>
        <pc:cxnChg chg="add mod">
          <ac:chgData name="Isuru Wijesinghe" userId="S::s3719421@student.rmit.edu.au::f57d4736-e74c-4950-93f5-58a0fae46565" providerId="AD" clId="Web-{E419DF9B-8D98-4B7F-AE5C-12EAB5DAD785}" dt="2020-10-18T04:17:48.179" v="135" actId="1076"/>
          <ac:cxnSpMkLst>
            <pc:docMk/>
            <pc:sldMk cId="1365887773" sldId="260"/>
            <ac:cxnSpMk id="11" creationId="{3640C037-C3C6-4050-A59D-7D86F5DA860C}"/>
          </ac:cxnSpMkLst>
        </pc:cxnChg>
      </pc:sldChg>
      <pc:sldChg chg="addSp delSp modSp new">
        <pc:chgData name="Isuru Wijesinghe" userId="S::s3719421@student.rmit.edu.au::f57d4736-e74c-4950-93f5-58a0fae46565" providerId="AD" clId="Web-{E419DF9B-8D98-4B7F-AE5C-12EAB5DAD785}" dt="2020-10-18T04:42:33.181" v="1540" actId="20577"/>
        <pc:sldMkLst>
          <pc:docMk/>
          <pc:sldMk cId="2003671710" sldId="261"/>
        </pc:sldMkLst>
        <pc:spChg chg="mod">
          <ac:chgData name="Isuru Wijesinghe" userId="S::s3719421@student.rmit.edu.au::f57d4736-e74c-4950-93f5-58a0fae46565" providerId="AD" clId="Web-{E419DF9B-8D98-4B7F-AE5C-12EAB5DAD785}" dt="2020-10-18T04:18:34.664" v="140" actId="20577"/>
          <ac:spMkLst>
            <pc:docMk/>
            <pc:sldMk cId="2003671710" sldId="261"/>
            <ac:spMk id="2" creationId="{F53FF60F-6A27-46CD-827C-523FA7C9701E}"/>
          </ac:spMkLst>
        </pc:spChg>
        <pc:spChg chg="del mod">
          <ac:chgData name="Isuru Wijesinghe" userId="S::s3719421@student.rmit.edu.au::f57d4736-e74c-4950-93f5-58a0fae46565" providerId="AD" clId="Web-{E419DF9B-8D98-4B7F-AE5C-12EAB5DAD785}" dt="2020-10-18T04:19:15.087" v="150"/>
          <ac:spMkLst>
            <pc:docMk/>
            <pc:sldMk cId="2003671710" sldId="261"/>
            <ac:spMk id="3" creationId="{8BF64B8E-7639-44F7-B05F-A6DC63D74F6A}"/>
          </ac:spMkLst>
        </pc:spChg>
        <pc:spChg chg="add del mod">
          <ac:chgData name="Isuru Wijesinghe" userId="S::s3719421@student.rmit.edu.au::f57d4736-e74c-4950-93f5-58a0fae46565" providerId="AD" clId="Web-{E419DF9B-8D98-4B7F-AE5C-12EAB5DAD785}" dt="2020-10-18T04:19:21.650" v="151"/>
          <ac:spMkLst>
            <pc:docMk/>
            <pc:sldMk cId="2003671710" sldId="261"/>
            <ac:spMk id="5" creationId="{E5DAC798-AF54-4B0D-81A7-B5146ECE3C10}"/>
          </ac:spMkLst>
        </pc:spChg>
        <pc:spChg chg="add mod">
          <ac:chgData name="Isuru Wijesinghe" userId="S::s3719421@student.rmit.edu.au::f57d4736-e74c-4950-93f5-58a0fae46565" providerId="AD" clId="Web-{E419DF9B-8D98-4B7F-AE5C-12EAB5DAD785}" dt="2020-10-18T04:42:33.181" v="1540" actId="20577"/>
          <ac:spMkLst>
            <pc:docMk/>
            <pc:sldMk cId="2003671710" sldId="261"/>
            <ac:spMk id="7" creationId="{7B6F4203-9DD4-4261-A22B-175EBFF25323}"/>
          </ac:spMkLst>
        </pc:spChg>
      </pc:sldChg>
    </pc:docChg>
  </pc:docChgLst>
  <pc:docChgLst>
    <pc:chgData name="Sean Tan" userId="S::s3806690@student.rmit.edu.au::61f2a67a-6841-4298-951f-0adf377f05be" providerId="AD" clId="Web-{2BD82E84-951F-4FF9-B6C9-7C20AC689E97}"/>
    <pc:docChg chg="addSld modSld">
      <pc:chgData name="Sean Tan" userId="S::s3806690@student.rmit.edu.au::61f2a67a-6841-4298-951f-0adf377f05be" providerId="AD" clId="Web-{2BD82E84-951F-4FF9-B6C9-7C20AC689E97}" dt="2020-10-18T04:11:31.006" v="735" actId="14100"/>
      <pc:docMkLst>
        <pc:docMk/>
      </pc:docMkLst>
      <pc:sldChg chg="modSp">
        <pc:chgData name="Sean Tan" userId="S::s3806690@student.rmit.edu.au::61f2a67a-6841-4298-951f-0adf377f05be" providerId="AD" clId="Web-{2BD82E84-951F-4FF9-B6C9-7C20AC689E97}" dt="2020-10-18T04:11:31.006" v="735" actId="14100"/>
        <pc:sldMkLst>
          <pc:docMk/>
          <pc:sldMk cId="1064430237" sldId="257"/>
        </pc:sldMkLst>
        <pc:spChg chg="mod">
          <ac:chgData name="Sean Tan" userId="S::s3806690@student.rmit.edu.au::61f2a67a-6841-4298-951f-0adf377f05be" providerId="AD" clId="Web-{2BD82E84-951F-4FF9-B6C9-7C20AC689E97}" dt="2020-10-18T04:11:31.006" v="735" actId="14100"/>
          <ac:spMkLst>
            <pc:docMk/>
            <pc:sldMk cId="1064430237" sldId="257"/>
            <ac:spMk id="2" creationId="{A3ECF024-7572-472E-B424-0FC1DC0DC24B}"/>
          </ac:spMkLst>
        </pc:spChg>
      </pc:sldChg>
      <pc:sldChg chg="addSp delSp modSp add replId">
        <pc:chgData name="Sean Tan" userId="S::s3806690@student.rmit.edu.au::61f2a67a-6841-4298-951f-0adf377f05be" providerId="AD" clId="Web-{2BD82E84-951F-4FF9-B6C9-7C20AC689E97}" dt="2020-10-18T04:10:53.786" v="726" actId="20577"/>
        <pc:sldMkLst>
          <pc:docMk/>
          <pc:sldMk cId="3980681969" sldId="258"/>
        </pc:sldMkLst>
        <pc:spChg chg="mod">
          <ac:chgData name="Sean Tan" userId="S::s3806690@student.rmit.edu.au::61f2a67a-6841-4298-951f-0adf377f05be" providerId="AD" clId="Web-{2BD82E84-951F-4FF9-B6C9-7C20AC689E97}" dt="2020-10-18T04:08:20.798" v="336" actId="20577"/>
          <ac:spMkLst>
            <pc:docMk/>
            <pc:sldMk cId="3980681969" sldId="258"/>
            <ac:spMk id="2" creationId="{A3ECF024-7572-472E-B424-0FC1DC0DC24B}"/>
          </ac:spMkLst>
        </pc:spChg>
        <pc:spChg chg="add mod">
          <ac:chgData name="Sean Tan" userId="S::s3806690@student.rmit.edu.au::61f2a67a-6841-4298-951f-0adf377f05be" providerId="AD" clId="Web-{2BD82E84-951F-4FF9-B6C9-7C20AC689E97}" dt="2020-10-18T04:10:53.786" v="726" actId="20577"/>
          <ac:spMkLst>
            <pc:docMk/>
            <pc:sldMk cId="3980681969" sldId="258"/>
            <ac:spMk id="3" creationId="{9F6F0EA5-4C7E-4AB8-8762-144FAB1EE3DD}"/>
          </ac:spMkLst>
        </pc:spChg>
        <pc:picChg chg="del">
          <ac:chgData name="Sean Tan" userId="S::s3806690@student.rmit.edu.au::61f2a67a-6841-4298-951f-0adf377f05be" providerId="AD" clId="Web-{2BD82E84-951F-4FF9-B6C9-7C20AC689E97}" dt="2020-10-18T04:02:36.883" v="1"/>
          <ac:picMkLst>
            <pc:docMk/>
            <pc:sldMk cId="3980681969" sldId="258"/>
            <ac:picMk id="5" creationId="{A97344C0-1EA3-49A2-B44F-F4AF21A19C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1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6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84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2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8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3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4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2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6B096B-0193-45B0-9C18-334EE17C91D0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CE34-F965-4500-BE5F-8F6912A4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9981-9608-4712-BA1A-84D4ADDAB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Highlights</a:t>
            </a:r>
          </a:p>
        </p:txBody>
      </p:sp>
    </p:spTree>
    <p:extLst>
      <p:ext uri="{BB962C8B-B14F-4D97-AF65-F5344CB8AC3E}">
        <p14:creationId xmlns:p14="http://schemas.microsoft.com/office/powerpoint/2010/main" val="190017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F024-7572-472E-B424-0FC1DC0D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77163" cy="140053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Backend: Managing booking controller with the frontend</a:t>
            </a:r>
          </a:p>
          <a:p>
            <a:endParaRPr lang="en-US">
              <a:ea typeface="+mj-lt"/>
              <a:cs typeface="+mj-lt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97344C0-1EA3-49A2-B44F-F4AF21A19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4" y="1853248"/>
            <a:ext cx="6880975" cy="51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3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0C0-FF5F-439E-99A5-D6CCC471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Frontend: Retrieving providers for a given Service using Axios</a:t>
            </a:r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1C4105C-B8E3-4748-83B5-554EE73D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6" y="2326456"/>
            <a:ext cx="4620774" cy="3072020"/>
          </a:xfrm>
          <a:prstGeom prst="rect">
            <a:avLst/>
          </a:prstGeom>
        </p:spPr>
      </p:pic>
      <p:pic>
        <p:nvPicPr>
          <p:cNvPr id="7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FF7D2CC-CDC0-4108-9D32-10826C61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708" y="2323819"/>
            <a:ext cx="4628661" cy="307982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4FA0D9-FB23-4568-AFA3-C908DDAC39E4}"/>
              </a:ext>
            </a:extLst>
          </p:cNvPr>
          <p:cNvCxnSpPr/>
          <p:nvPr/>
        </p:nvCxnSpPr>
        <p:spPr>
          <a:xfrm flipH="1">
            <a:off x="4804509" y="3206260"/>
            <a:ext cx="580293" cy="123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F2A945-9352-4E58-88FB-620B8C91B389}"/>
              </a:ext>
            </a:extLst>
          </p:cNvPr>
          <p:cNvCxnSpPr>
            <a:cxnSpLocks/>
          </p:cNvCxnSpPr>
          <p:nvPr/>
        </p:nvCxnSpPr>
        <p:spPr>
          <a:xfrm flipH="1">
            <a:off x="4755663" y="3225798"/>
            <a:ext cx="619370" cy="621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1A95CC-BC70-4B6A-AF4E-C77F070AE2C8}"/>
              </a:ext>
            </a:extLst>
          </p:cNvPr>
          <p:cNvCxnSpPr>
            <a:cxnSpLocks/>
          </p:cNvCxnSpPr>
          <p:nvPr/>
        </p:nvCxnSpPr>
        <p:spPr>
          <a:xfrm flipH="1">
            <a:off x="10431585" y="3206259"/>
            <a:ext cx="580293" cy="123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40C037-C3C6-4050-A59D-7D86F5DA860C}"/>
              </a:ext>
            </a:extLst>
          </p:cNvPr>
          <p:cNvCxnSpPr>
            <a:cxnSpLocks/>
          </p:cNvCxnSpPr>
          <p:nvPr/>
        </p:nvCxnSpPr>
        <p:spPr>
          <a:xfrm flipH="1">
            <a:off x="10412047" y="3225798"/>
            <a:ext cx="619370" cy="621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F60F-6A27-46CD-827C-523FA7C9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Frontend: Retrieving providers for a given Service using Axios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F4203-9DD4-4261-A22B-175EBFF25323}"/>
              </a:ext>
            </a:extLst>
          </p:cNvPr>
          <p:cNvSpPr txBox="1"/>
          <p:nvPr/>
        </p:nvSpPr>
        <p:spPr>
          <a:xfrm>
            <a:off x="746760" y="1988820"/>
            <a:ext cx="1023366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Functionality: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User selects a Service from one of the select options, and depending on the Service they have picked, they are given a list of providers for the Service selected. This function works by setting the state of selected Service name by calling an event handler and using that state to retrieve a list of providers using Axios for the given Service name.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 sz="2400">
                <a:ea typeface="+mn-lt"/>
                <a:cs typeface="+mn-lt"/>
              </a:rPr>
              <a:t>Why is this interesting?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I think this is a cool functionality because it improves the user experience significantly, instead of looking up the corresponding Providers for a Service, the available providers are easily given to the user and they may select the one they prefer.</a:t>
            </a:r>
            <a:endParaRPr lang="en-US" sz="2400"/>
          </a:p>
          <a:p>
            <a:endParaRPr lang="en-US"/>
          </a:p>
          <a:p>
            <a:r>
              <a:rPr lang="en-US" sz="2400"/>
              <a:t>Was it challenging?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It was certainly challenging at first as I am still new to React. However after learning more about Axios and how states and event handlers work, it became a lot easier.</a:t>
            </a:r>
            <a:endParaRPr lang="en-US" sz="240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F0EA5-4C7E-4AB8-8762-144FAB1EE3DD}"/>
              </a:ext>
            </a:extLst>
          </p:cNvPr>
          <p:cNvSpPr txBox="1"/>
          <p:nvPr/>
        </p:nvSpPr>
        <p:spPr>
          <a:xfrm>
            <a:off x="746760" y="1988820"/>
            <a:ext cx="1023366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What worked well?</a:t>
            </a:r>
            <a:endParaRPr lang="en-US" sz="2400"/>
          </a:p>
          <a:p>
            <a:r>
              <a:rPr lang="en-US"/>
              <a:t>Communication between frontend and backend development was smooth</a:t>
            </a:r>
          </a:p>
          <a:p>
            <a:endParaRPr lang="en-US"/>
          </a:p>
          <a:p>
            <a:r>
              <a:rPr lang="en-US"/>
              <a:t>What could be improved?</a:t>
            </a:r>
          </a:p>
          <a:p>
            <a:r>
              <a:rPr lang="en-US" sz="1600"/>
              <a:t>More verification for user registration and prevent duplicate bookings</a:t>
            </a:r>
          </a:p>
          <a:p>
            <a:endParaRPr lang="en-US"/>
          </a:p>
          <a:p>
            <a:r>
              <a:rPr lang="en-US"/>
              <a:t>What "surprised" you?</a:t>
            </a:r>
          </a:p>
          <a:p>
            <a:r>
              <a:rPr lang="en-US"/>
              <a:t>We managed to get a lot done due to only two people working on the project</a:t>
            </a:r>
          </a:p>
          <a:p>
            <a:endParaRPr lang="en-US"/>
          </a:p>
          <a:p>
            <a:r>
              <a:rPr lang="en-US"/>
              <a:t>What did you learn?</a:t>
            </a:r>
          </a:p>
          <a:p>
            <a:r>
              <a:rPr lang="en-US"/>
              <a:t>Communication and frequent meetings can boost our progress exponentially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467E38-41D3-4408-8780-A4C58374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51" y="772758"/>
            <a:ext cx="9404723" cy="140053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Retrospective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8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0AAE936FE6E4F89DD4305A58C6C1C" ma:contentTypeVersion="8" ma:contentTypeDescription="Create a new document." ma:contentTypeScope="" ma:versionID="70a92fc6b163a40ffcbfb70cc946cb68">
  <xsd:schema xmlns:xsd="http://www.w3.org/2001/XMLSchema" xmlns:xs="http://www.w3.org/2001/XMLSchema" xmlns:p="http://schemas.microsoft.com/office/2006/metadata/properties" xmlns:ns2="394ba852-7d01-4548-a259-41dc5471d5a1" targetNamespace="http://schemas.microsoft.com/office/2006/metadata/properties" ma:root="true" ma:fieldsID="fe80027acc0921012361dcc62cfb4f2e" ns2:_="">
    <xsd:import namespace="394ba852-7d01-4548-a259-41dc5471d5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ba852-7d01-4548-a259-41dc5471d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165879-18F7-4BAD-B160-E317665BA9B3}">
  <ds:schemaRefs>
    <ds:schemaRef ds:uri="394ba852-7d01-4548-a259-41dc5471d5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36B6FE0-6DA0-4063-9A58-2D9B2D40B3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2C435F-363B-4760-8565-15D4EFBB76B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Project Highlights</vt:lpstr>
      <vt:lpstr>Backend: Managing booking controller with the frontend </vt:lpstr>
      <vt:lpstr>Frontend: Retrieving providers for a given Service using Axios</vt:lpstr>
      <vt:lpstr>Frontend: Retrieving providers for a given Service using Axios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Highlights</dc:title>
  <dc:creator>floofy ?</dc:creator>
  <cp:revision>1</cp:revision>
  <dcterms:created xsi:type="dcterms:W3CDTF">2020-10-18T03:48:45Z</dcterms:created>
  <dcterms:modified xsi:type="dcterms:W3CDTF">2020-10-18T04:43:15Z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0x010100A070AAE936FE6E4F89DD4305A58C6C1C</vt:lpwstr>
  </property>
</Properties>
</file>