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0c3a6bd8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0c3a6bd8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0c3a6bd8c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0c3a6bd8c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ecebc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ecebc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2d4fc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2d4fc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0c3a6bd8c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0c3a6bd8c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0c3a6bd8c_0_1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0c3a6bd8c_0_1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0c3a6bd8c_0_1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0c3a6bd8c_0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0c3a6bd8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0c3a6bd8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39bf73c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39bf73c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0c3a6bd8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0c3a6bd8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2575" y="1578400"/>
            <a:ext cx="5685300" cy="22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Group 3 Major project: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Booking Website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100"/>
              <a:buFont typeface="Lora"/>
              <a:buChar char="●"/>
            </a:pPr>
            <a:r>
              <a:rPr lang="en-GB" sz="1100">
                <a:solidFill>
                  <a:srgbClr val="B6D7A8"/>
                </a:solidFill>
                <a:latin typeface="Lora"/>
                <a:ea typeface="Lora"/>
                <a:cs typeface="Lora"/>
                <a:sym typeface="Lora"/>
              </a:rPr>
              <a:t>Aren Balgos (s3728738)</a:t>
            </a:r>
            <a:endParaRPr sz="1100">
              <a:solidFill>
                <a:srgbClr val="B6D7A8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100"/>
              <a:buFont typeface="Lora"/>
              <a:buChar char="●"/>
            </a:pPr>
            <a:r>
              <a:rPr lang="en-GB" sz="1100">
                <a:solidFill>
                  <a:srgbClr val="B6D7A8"/>
                </a:solidFill>
                <a:latin typeface="Lora"/>
                <a:ea typeface="Lora"/>
                <a:cs typeface="Lora"/>
                <a:sym typeface="Lora"/>
              </a:rPr>
              <a:t>Connor Hutchinson (s3544152)</a:t>
            </a:r>
            <a:endParaRPr sz="1100">
              <a:solidFill>
                <a:srgbClr val="B6D7A8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100"/>
              <a:buFont typeface="Lora"/>
              <a:buChar char="●"/>
            </a:pPr>
            <a:r>
              <a:rPr lang="en-GB" sz="1100">
                <a:solidFill>
                  <a:srgbClr val="B6D7A8"/>
                </a:solidFill>
                <a:latin typeface="Lora"/>
                <a:ea typeface="Lora"/>
                <a:cs typeface="Lora"/>
                <a:sym typeface="Lora"/>
              </a:rPr>
              <a:t>Rian Lenjik (s3786798)</a:t>
            </a:r>
            <a:endParaRPr sz="1100">
              <a:solidFill>
                <a:srgbClr val="B6D7A8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100"/>
              <a:buFont typeface="Lora"/>
              <a:buChar char="●"/>
            </a:pPr>
            <a:r>
              <a:rPr lang="en-GB" sz="1100">
                <a:solidFill>
                  <a:srgbClr val="B6D7A8"/>
                </a:solidFill>
                <a:latin typeface="Lora"/>
                <a:ea typeface="Lora"/>
                <a:cs typeface="Lora"/>
                <a:sym typeface="Lora"/>
              </a:rPr>
              <a:t>Kobe Friswell (s3783258)</a:t>
            </a:r>
            <a:endParaRPr sz="1100">
              <a:solidFill>
                <a:srgbClr val="B6D7A8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100"/>
              <a:buFont typeface="Lora"/>
              <a:buChar char="●"/>
            </a:pPr>
            <a:r>
              <a:rPr lang="en-GB" sz="1100">
                <a:solidFill>
                  <a:srgbClr val="B6D7A8"/>
                </a:solidFill>
                <a:latin typeface="Lora"/>
                <a:ea typeface="Lora"/>
                <a:cs typeface="Lora"/>
                <a:sym typeface="Lora"/>
              </a:rPr>
              <a:t>Yong Xing Zhang (s3604253)</a:t>
            </a:r>
            <a:endParaRPr sz="1100">
              <a:solidFill>
                <a:srgbClr val="B6D7A8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and roster editing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/>
              <a:t>By Connor Hutchinson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6472300" y="777150"/>
            <a:ext cx="2553600" cy="19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Simplified multiple choice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Edit each employee individually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Choice of editing: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Roster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Employee details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Employees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Removing the employee</a:t>
            </a:r>
            <a:endParaRPr/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021399" cy="28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875" y="1110450"/>
            <a:ext cx="2075775" cy="15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875" y="2897475"/>
            <a:ext cx="2075775" cy="1902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2"/>
          <p:cNvCxnSpPr/>
          <p:nvPr/>
        </p:nvCxnSpPr>
        <p:spPr>
          <a:xfrm flipH="1" rot="10800000">
            <a:off x="2760675" y="2197175"/>
            <a:ext cx="16332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2743250" y="3348025"/>
            <a:ext cx="17028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1" name="Google Shape;241;p22"/>
          <p:cNvPicPr preferRelativeResize="0"/>
          <p:nvPr/>
        </p:nvPicPr>
        <p:blipFill rotWithShape="1">
          <a:blip r:embed="rId6">
            <a:alphaModFix/>
          </a:blip>
          <a:srcRect b="8925" l="27411" r="28354" t="0"/>
          <a:stretch/>
        </p:blipFill>
        <p:spPr>
          <a:xfrm>
            <a:off x="6799925" y="2897475"/>
            <a:ext cx="2039976" cy="2159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2"/>
          <p:cNvCxnSpPr/>
          <p:nvPr/>
        </p:nvCxnSpPr>
        <p:spPr>
          <a:xfrm>
            <a:off x="7933250" y="2714525"/>
            <a:ext cx="174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2910900" y="2114700"/>
            <a:ext cx="3322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063250" y="0"/>
            <a:ext cx="50739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38" y="713400"/>
            <a:ext cx="5171622" cy="3716701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225" y="2412925"/>
            <a:ext cx="3380925" cy="242582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3" name="Google Shape;143;p14"/>
          <p:cNvCxnSpPr/>
          <p:nvPr/>
        </p:nvCxnSpPr>
        <p:spPr>
          <a:xfrm>
            <a:off x="302275" y="924475"/>
            <a:ext cx="4364700" cy="16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4"/>
          <p:cNvCxnSpPr/>
          <p:nvPr/>
        </p:nvCxnSpPr>
        <p:spPr>
          <a:xfrm>
            <a:off x="5131925" y="907025"/>
            <a:ext cx="6915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4"/>
          <p:cNvSpPr txBox="1"/>
          <p:nvPr/>
        </p:nvSpPr>
        <p:spPr>
          <a:xfrm>
            <a:off x="5771225" y="1069750"/>
            <a:ext cx="1609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Home link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ctrTitle"/>
          </p:nvPr>
        </p:nvSpPr>
        <p:spPr>
          <a:xfrm>
            <a:off x="3211700" y="446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Retrospective</a:t>
            </a:r>
            <a:endParaRPr/>
          </a:p>
        </p:txBody>
      </p:sp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3336425" y="2276475"/>
            <a:ext cx="46017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Effective communications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Sprints are delivered on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Failed to follow tutor’s instruction has caused a delay in sprint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Industrial-like experience broadened up future career </a:t>
            </a:r>
            <a:r>
              <a:rPr lang="en-GB"/>
              <a:t>opportunities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3043175" y="1742775"/>
            <a:ext cx="2206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Yong xing Zhang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240000"/>
            <a:ext cx="3274500" cy="3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Product Backlog: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Communication: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Discord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MS Teams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Git: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Design: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Figma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390450" y="841050"/>
            <a:ext cx="2046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Aren Carter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625" y="265900"/>
            <a:ext cx="2821726" cy="182644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1" name="Google Shape;161;p16"/>
          <p:cNvCxnSpPr>
            <a:endCxn id="160" idx="1"/>
          </p:cNvCxnSpPr>
          <p:nvPr/>
        </p:nvCxnSpPr>
        <p:spPr>
          <a:xfrm flipH="1" rot="10800000">
            <a:off x="3560825" y="1179125"/>
            <a:ext cx="1840800" cy="6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16"/>
          <p:cNvPicPr preferRelativeResize="0"/>
          <p:nvPr/>
        </p:nvPicPr>
        <p:blipFill rotWithShape="1">
          <a:blip r:embed="rId4">
            <a:alphaModFix/>
          </a:blip>
          <a:srcRect b="42732" l="0" r="0" t="0"/>
          <a:stretch/>
        </p:blipFill>
        <p:spPr>
          <a:xfrm>
            <a:off x="3251585" y="1956406"/>
            <a:ext cx="2821726" cy="144631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3" name="Google Shape;163;p16"/>
          <p:cNvCxnSpPr/>
          <p:nvPr/>
        </p:nvCxnSpPr>
        <p:spPr>
          <a:xfrm flipH="1" rot="10800000">
            <a:off x="2412050" y="3210425"/>
            <a:ext cx="8436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34175"/>
            <a:ext cx="3361548" cy="2238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6"/>
          <p:cNvCxnSpPr/>
          <p:nvPr/>
        </p:nvCxnSpPr>
        <p:spPr>
          <a:xfrm flipH="1" rot="10800000">
            <a:off x="2496625" y="4318175"/>
            <a:ext cx="2194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342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Choices</a:t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87" y="1446600"/>
            <a:ext cx="4781576" cy="3436401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2" name="Google Shape;172;p17"/>
          <p:cNvCxnSpPr/>
          <p:nvPr/>
        </p:nvCxnSpPr>
        <p:spPr>
          <a:xfrm>
            <a:off x="418688" y="1768050"/>
            <a:ext cx="636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7"/>
          <p:cNvSpPr txBox="1"/>
          <p:nvPr/>
        </p:nvSpPr>
        <p:spPr>
          <a:xfrm>
            <a:off x="5245250" y="1532325"/>
            <a:ext cx="34935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Simpler designs and aesthetic improvements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Home, About Us and Book pages listed at the top as it’s what regular users would want to click most often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Other links that users may want to find are listed in a nav menu icon that pops up after a user clicks on it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98" y="2188275"/>
            <a:ext cx="1169150" cy="11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1797400" y="846675"/>
            <a:ext cx="1627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Aren Carter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Created registration, login, and booking pages</a:t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0" y="1473875"/>
            <a:ext cx="3503848" cy="16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373" y="1473876"/>
            <a:ext cx="3542350" cy="167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0076" y="3258705"/>
            <a:ext cx="3503852" cy="165787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3214675" y="986450"/>
            <a:ext cx="1828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Rian Lenjik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/>
              <a:t>By Kobe Friswell</a:t>
            </a:r>
            <a:endParaRPr sz="1200"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669" y="1581325"/>
            <a:ext cx="4252656" cy="327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3413538" y="1247600"/>
            <a:ext cx="23169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Creating a new account page</a:t>
            </a:r>
            <a:endParaRPr/>
          </a:p>
        </p:txBody>
      </p:sp>
      <p:cxnSp>
        <p:nvCxnSpPr>
          <p:cNvPr id="192" name="Google Shape;192;p19"/>
          <p:cNvCxnSpPr/>
          <p:nvPr/>
        </p:nvCxnSpPr>
        <p:spPr>
          <a:xfrm>
            <a:off x="2052150" y="3999300"/>
            <a:ext cx="27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857" y="3358187"/>
            <a:ext cx="1933568" cy="11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05550" y="3696000"/>
            <a:ext cx="2037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Different account types with different authorities</a:t>
            </a:r>
            <a:endParaRPr/>
          </a:p>
        </p:txBody>
      </p:sp>
      <p:cxnSp>
        <p:nvCxnSpPr>
          <p:cNvPr id="195" name="Google Shape;195;p19"/>
          <p:cNvCxnSpPr/>
          <p:nvPr/>
        </p:nvCxnSpPr>
        <p:spPr>
          <a:xfrm flipH="1">
            <a:off x="5891625" y="2016075"/>
            <a:ext cx="1225200" cy="15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6948838" y="1368875"/>
            <a:ext cx="20376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Allows for user creation with different contact details</a:t>
            </a:r>
            <a:endParaRPr/>
          </a:p>
        </p:txBody>
      </p:sp>
      <p:cxnSp>
        <p:nvCxnSpPr>
          <p:cNvPr id="197" name="Google Shape;197;p19"/>
          <p:cNvCxnSpPr/>
          <p:nvPr/>
        </p:nvCxnSpPr>
        <p:spPr>
          <a:xfrm flipH="1">
            <a:off x="5936750" y="3607975"/>
            <a:ext cx="96420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6948838" y="2751575"/>
            <a:ext cx="2037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Confirmation</a:t>
            </a:r>
            <a:r>
              <a:rPr lang="en-GB"/>
              <a:t> of account creation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200300" y="2249550"/>
            <a:ext cx="2037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Encrypted password saved to database</a:t>
            </a:r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2008950" y="2464900"/>
            <a:ext cx="2959200" cy="7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/>
              <a:t>By Kobe Friswell</a:t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00" y="1628175"/>
            <a:ext cx="4625749" cy="3433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0"/>
          <p:cNvCxnSpPr/>
          <p:nvPr/>
        </p:nvCxnSpPr>
        <p:spPr>
          <a:xfrm flipH="1">
            <a:off x="3932575" y="3312650"/>
            <a:ext cx="10257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4892900" y="3141575"/>
            <a:ext cx="17913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Encrypted password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4960550" y="2359863"/>
            <a:ext cx="16560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Unique username</a:t>
            </a:r>
            <a:endParaRPr/>
          </a:p>
        </p:txBody>
      </p:sp>
      <p:cxnSp>
        <p:nvCxnSpPr>
          <p:cNvPr id="210" name="Google Shape;210;p20"/>
          <p:cNvCxnSpPr/>
          <p:nvPr/>
        </p:nvCxnSpPr>
        <p:spPr>
          <a:xfrm flipH="1">
            <a:off x="3913500" y="2571738"/>
            <a:ext cx="11868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670" y="2032800"/>
            <a:ext cx="2009802" cy="11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6879925" y="3248675"/>
            <a:ext cx="19113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Confirmation on login where jwt is used to access username and user type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4876025" y="4123525"/>
            <a:ext cx="19113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After login jwt token is saved to session</a:t>
            </a:r>
            <a:endParaRPr/>
          </a:p>
        </p:txBody>
      </p:sp>
      <p:cxnSp>
        <p:nvCxnSpPr>
          <p:cNvPr id="214" name="Google Shape;214;p20"/>
          <p:cNvCxnSpPr/>
          <p:nvPr/>
        </p:nvCxnSpPr>
        <p:spPr>
          <a:xfrm rot="10800000">
            <a:off x="3932575" y="3789275"/>
            <a:ext cx="10542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1404375" y="1307850"/>
            <a:ext cx="22176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Homepage/User Login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Booking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/>
              <a:t>By Connor Hutchinson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6204738" y="483875"/>
            <a:ext cx="29751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Step by step booking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Ease of use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Choose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Choose prefered employee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Choose 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Choose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Receive receipt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Safe booking deletion by requesting booking ID</a:t>
            </a: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5" y="1347738"/>
            <a:ext cx="3821401" cy="27386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3" name="Google Shape;223;p21"/>
          <p:cNvCxnSpPr/>
          <p:nvPr/>
        </p:nvCxnSpPr>
        <p:spPr>
          <a:xfrm flipH="1">
            <a:off x="2656100" y="1284800"/>
            <a:ext cx="313800" cy="1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4" name="Google Shape;2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095" y="2484575"/>
            <a:ext cx="3468049" cy="2484575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5" name="Google Shape;225;p21"/>
          <p:cNvCxnSpPr/>
          <p:nvPr/>
        </p:nvCxnSpPr>
        <p:spPr>
          <a:xfrm>
            <a:off x="2150450" y="3307325"/>
            <a:ext cx="12381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21"/>
          <p:cNvPicPr preferRelativeResize="0"/>
          <p:nvPr/>
        </p:nvPicPr>
        <p:blipFill rotWithShape="1">
          <a:blip r:embed="rId5">
            <a:alphaModFix/>
          </a:blip>
          <a:srcRect b="26178" l="35831" r="35048" t="46811"/>
          <a:stretch/>
        </p:blipFill>
        <p:spPr>
          <a:xfrm>
            <a:off x="4114875" y="924450"/>
            <a:ext cx="2086449" cy="1389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1"/>
          <p:cNvCxnSpPr/>
          <p:nvPr/>
        </p:nvCxnSpPr>
        <p:spPr>
          <a:xfrm flipH="1" rot="10800000">
            <a:off x="4533300" y="2325000"/>
            <a:ext cx="761400" cy="23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8" name="Google Shape;2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5307" y="2649150"/>
            <a:ext cx="2793994" cy="2000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9" name="Google Shape;229;p21"/>
          <p:cNvCxnSpPr/>
          <p:nvPr/>
        </p:nvCxnSpPr>
        <p:spPr>
          <a:xfrm flipH="1">
            <a:off x="7886888" y="2484575"/>
            <a:ext cx="49500" cy="10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