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 id="2147483679" r:id="rId2"/>
    <p:sldMasterId id="2147483686" r:id="rId3"/>
    <p:sldMasterId id="2147483691" r:id="rId4"/>
    <p:sldMasterId id="2147483696" r:id="rId5"/>
  </p:sldMasterIdLst>
  <p:sldIdLst>
    <p:sldId id="256" r:id="rId6"/>
    <p:sldId id="257" r:id="rId7"/>
    <p:sldId id="281" r:id="rId8"/>
    <p:sldId id="259" r:id="rId9"/>
    <p:sldId id="274" r:id="rId10"/>
    <p:sldId id="260" r:id="rId11"/>
    <p:sldId id="275" r:id="rId12"/>
    <p:sldId id="262" r:id="rId13"/>
    <p:sldId id="263" r:id="rId14"/>
    <p:sldId id="264" r:id="rId15"/>
    <p:sldId id="265" r:id="rId16"/>
    <p:sldId id="266" r:id="rId17"/>
    <p:sldId id="267" r:id="rId18"/>
    <p:sldId id="278" r:id="rId19"/>
    <p:sldId id="277" r:id="rId20"/>
    <p:sldId id="284" r:id="rId21"/>
    <p:sldId id="285" r:id="rId22"/>
    <p:sldId id="272" r:id="rId23"/>
    <p:sldId id="273" r:id="rId24"/>
    <p:sldId id="276" r:id="rId25"/>
    <p:sldId id="282" r:id="rId26"/>
    <p:sldId id="286" r:id="rId27"/>
    <p:sldId id="287" r:id="rId28"/>
  </p:sldIdLst>
  <p:sldSz cx="9144000" cy="6858000" type="screen4x3"/>
  <p:notesSz cx="6858000" cy="9144000"/>
  <p:defaultTextStyle>
    <a:defPPr>
      <a:defRPr lang="en-AU"/>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94660"/>
  </p:normalViewPr>
  <p:slideViewPr>
    <p:cSldViewPr>
      <p:cViewPr varScale="1">
        <p:scale>
          <a:sx n="65" d="100"/>
          <a:sy n="65" d="100"/>
        </p:scale>
        <p:origin x="133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Purple Title and Content">
    <p:spTree>
      <p:nvGrpSpPr>
        <p:cNvPr id="1" name=""/>
        <p:cNvGrpSpPr/>
        <p:nvPr/>
      </p:nvGrpSpPr>
      <p:grpSpPr>
        <a:xfrm>
          <a:off x="0" y="0"/>
          <a:ext cx="0" cy="0"/>
          <a:chOff x="0" y="0"/>
          <a:chExt cx="0" cy="0"/>
        </a:xfrm>
      </p:grpSpPr>
      <p:sp>
        <p:nvSpPr>
          <p:cNvPr id="8" name="Rectangle 7"/>
          <p:cNvSpPr/>
          <p:nvPr/>
        </p:nvSpPr>
        <p:spPr>
          <a:xfrm>
            <a:off x="332146" y="332146"/>
            <a:ext cx="1371600" cy="228600"/>
          </a:xfrm>
          <a:prstGeom prst="rect">
            <a:avLst/>
          </a:prstGeom>
          <a:solidFill>
            <a:srgbClr val="CB43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
        <p:nvSpPr>
          <p:cNvPr id="3" name="Content Placeholder 2"/>
          <p:cNvSpPr>
            <a:spLocks noGrp="1"/>
          </p:cNvSpPr>
          <p:nvPr>
            <p:ph idx="1"/>
          </p:nvPr>
        </p:nvSpPr>
        <p:spPr>
          <a:xfrm>
            <a:off x="347472" y="1600203"/>
            <a:ext cx="8412480" cy="44195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610020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Orange Title Slide">
    <p:spTree>
      <p:nvGrpSpPr>
        <p:cNvPr id="1" name=""/>
        <p:cNvGrpSpPr/>
        <p:nvPr/>
      </p:nvGrpSpPr>
      <p:grpSpPr>
        <a:xfrm>
          <a:off x="0" y="0"/>
          <a:ext cx="0" cy="0"/>
          <a:chOff x="0" y="0"/>
          <a:chExt cx="0" cy="0"/>
        </a:xfrm>
      </p:grpSpPr>
      <p:pic>
        <p:nvPicPr>
          <p:cNvPr id="5" name="Picture 4" descr="PATTERNS_PPT-07.png"/>
          <p:cNvPicPr>
            <a:picLocks noChangeAspect="1"/>
          </p:cNvPicPr>
          <p:nvPr userDrawn="1"/>
        </p:nvPicPr>
        <p:blipFill rotWithShape="1">
          <a:blip r:embed="rId2" cstate="email">
            <a:extLst>
              <a:ext uri="{28A0092B-C50C-407E-A947-70E740481C1C}">
                <a14:useLocalDpi xmlns:a14="http://schemas.microsoft.com/office/drawing/2010/main"/>
              </a:ext>
            </a:extLst>
          </a:blip>
          <a:srcRect t="11392" b="18396"/>
          <a:stretch/>
        </p:blipFill>
        <p:spPr>
          <a:xfrm>
            <a:off x="0" y="3"/>
            <a:ext cx="9144000" cy="5315399"/>
          </a:xfrm>
          <a:prstGeom prst="rect">
            <a:avLst/>
          </a:prstGeom>
        </p:spPr>
      </p:pic>
      <p:sp>
        <p:nvSpPr>
          <p:cNvPr id="2" name="Title 1"/>
          <p:cNvSpPr>
            <a:spLocks noGrp="1"/>
          </p:cNvSpPr>
          <p:nvPr>
            <p:ph type="ctrTitle" hasCustomPrompt="1"/>
          </p:nvPr>
        </p:nvSpPr>
        <p:spPr>
          <a:xfrm>
            <a:off x="609600" y="3733801"/>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5005"/>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366213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Purple Title Slide">
    <p:spTree>
      <p:nvGrpSpPr>
        <p:cNvPr id="1" name=""/>
        <p:cNvGrpSpPr/>
        <p:nvPr/>
      </p:nvGrpSpPr>
      <p:grpSpPr>
        <a:xfrm>
          <a:off x="0" y="0"/>
          <a:ext cx="0" cy="0"/>
          <a:chOff x="0" y="0"/>
          <a:chExt cx="0" cy="0"/>
        </a:xfrm>
      </p:grpSpPr>
      <p:pic>
        <p:nvPicPr>
          <p:cNvPr id="5" name="Picture 4"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b="18493"/>
          <a:stretch/>
        </p:blipFill>
        <p:spPr>
          <a:xfrm>
            <a:off x="0" y="1037"/>
            <a:ext cx="9144000" cy="5323560"/>
          </a:xfrm>
          <a:prstGeom prst="rect">
            <a:avLst/>
          </a:prstGeom>
        </p:spPr>
      </p:pic>
      <p:sp>
        <p:nvSpPr>
          <p:cNvPr id="2" name="Title 1"/>
          <p:cNvSpPr>
            <a:spLocks noGrp="1"/>
          </p:cNvSpPr>
          <p:nvPr>
            <p:ph type="ctrTitle" hasCustomPrompt="1"/>
          </p:nvPr>
        </p:nvSpPr>
        <p:spPr>
          <a:xfrm>
            <a:off x="609600" y="3733801"/>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5005"/>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2197841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lue Title Slide">
    <p:spTree>
      <p:nvGrpSpPr>
        <p:cNvPr id="1" name=""/>
        <p:cNvGrpSpPr/>
        <p:nvPr/>
      </p:nvGrpSpPr>
      <p:grpSpPr>
        <a:xfrm>
          <a:off x="0" y="0"/>
          <a:ext cx="0" cy="0"/>
          <a:chOff x="0" y="0"/>
          <a:chExt cx="0" cy="0"/>
        </a:xfrm>
      </p:grpSpPr>
      <p:pic>
        <p:nvPicPr>
          <p:cNvPr id="6" name="Picture 5" descr="PATTERNS_PPT-05.png"/>
          <p:cNvPicPr>
            <a:picLocks noChangeAspect="1"/>
          </p:cNvPicPr>
          <p:nvPr userDrawn="1"/>
        </p:nvPicPr>
        <p:blipFill rotWithShape="1">
          <a:blip r:embed="rId2" cstate="email">
            <a:extLst>
              <a:ext uri="{28A0092B-C50C-407E-A947-70E740481C1C}">
                <a14:useLocalDpi xmlns:a14="http://schemas.microsoft.com/office/drawing/2010/main"/>
              </a:ext>
            </a:extLst>
          </a:blip>
          <a:srcRect b="18049"/>
          <a:stretch/>
        </p:blipFill>
        <p:spPr>
          <a:xfrm>
            <a:off x="0" y="-22679"/>
            <a:ext cx="9144000" cy="5352582"/>
          </a:xfrm>
          <a:prstGeom prst="rect">
            <a:avLst/>
          </a:prstGeom>
        </p:spPr>
      </p:pic>
      <p:sp>
        <p:nvSpPr>
          <p:cNvPr id="2" name="Title 1"/>
          <p:cNvSpPr>
            <a:spLocks noGrp="1"/>
          </p:cNvSpPr>
          <p:nvPr>
            <p:ph type="ctrTitle" hasCustomPrompt="1"/>
          </p:nvPr>
        </p:nvSpPr>
        <p:spPr>
          <a:xfrm>
            <a:off x="609600" y="3733801"/>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5005"/>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971272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Green Title Slide">
    <p:spTree>
      <p:nvGrpSpPr>
        <p:cNvPr id="1" name=""/>
        <p:cNvGrpSpPr/>
        <p:nvPr/>
      </p:nvGrpSpPr>
      <p:grpSpPr>
        <a:xfrm>
          <a:off x="0" y="0"/>
          <a:ext cx="0" cy="0"/>
          <a:chOff x="0" y="0"/>
          <a:chExt cx="0" cy="0"/>
        </a:xfrm>
      </p:grpSpPr>
      <p:pic>
        <p:nvPicPr>
          <p:cNvPr id="6" name="Picture 5" descr="PATTERNS_PPT-06.png"/>
          <p:cNvPicPr>
            <a:picLocks noChangeAspect="1"/>
          </p:cNvPicPr>
          <p:nvPr userDrawn="1"/>
        </p:nvPicPr>
        <p:blipFill rotWithShape="1">
          <a:blip r:embed="rId2" cstate="email">
            <a:extLst>
              <a:ext uri="{28A0092B-C50C-407E-A947-70E740481C1C}">
                <a14:useLocalDpi xmlns:a14="http://schemas.microsoft.com/office/drawing/2010/main"/>
              </a:ext>
            </a:extLst>
          </a:blip>
          <a:srcRect b="16696"/>
          <a:stretch/>
        </p:blipFill>
        <p:spPr>
          <a:xfrm>
            <a:off x="0" y="-102060"/>
            <a:ext cx="9144000" cy="5440947"/>
          </a:xfrm>
          <a:prstGeom prst="rect">
            <a:avLst/>
          </a:prstGeom>
        </p:spPr>
      </p:pic>
      <p:sp>
        <p:nvSpPr>
          <p:cNvPr id="2" name="Title 1"/>
          <p:cNvSpPr>
            <a:spLocks noGrp="1"/>
          </p:cNvSpPr>
          <p:nvPr>
            <p:ph type="ctrTitle" hasCustomPrompt="1"/>
          </p:nvPr>
        </p:nvSpPr>
        <p:spPr>
          <a:xfrm>
            <a:off x="609600" y="3733801"/>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5005"/>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971272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17" name="TextBox 16"/>
          <p:cNvSpPr txBox="1"/>
          <p:nvPr userDrawn="1"/>
        </p:nvSpPr>
        <p:spPr>
          <a:xfrm>
            <a:off x="457200" y="701427"/>
            <a:ext cx="8335108" cy="584775"/>
          </a:xfrm>
          <a:prstGeom prst="rect">
            <a:avLst/>
          </a:prstGeom>
          <a:noFill/>
        </p:spPr>
        <p:txBody>
          <a:bodyPr wrap="square" rtlCol="0">
            <a:spAutoFit/>
          </a:bodyPr>
          <a:lstStyle/>
          <a:p>
            <a:r>
              <a:rPr lang="en-AU" sz="3200" b="1" dirty="0" smtClean="0">
                <a:latin typeface="Arial" panose="020B0604020202020204" pitchFamily="34" charset="0"/>
                <a:cs typeface="Arial" panose="020B0604020202020204" pitchFamily="34" charset="0"/>
              </a:rPr>
              <a:t>Copyright</a:t>
            </a:r>
            <a:r>
              <a:rPr lang="en-AU" sz="3200" b="1" baseline="0" dirty="0" smtClean="0">
                <a:latin typeface="Arial" panose="020B0604020202020204" pitchFamily="34" charset="0"/>
                <a:cs typeface="Arial" panose="020B0604020202020204" pitchFamily="34" charset="0"/>
              </a:rPr>
              <a:t> and Confidentiality</a:t>
            </a:r>
            <a:endParaRPr lang="en-AU" sz="3200" b="1" dirty="0">
              <a:latin typeface="Arial" panose="020B0604020202020204" pitchFamily="34" charset="0"/>
              <a:cs typeface="Arial" panose="020B0604020202020204" pitchFamily="34" charset="0"/>
            </a:endParaRPr>
          </a:p>
        </p:txBody>
      </p:sp>
      <p:sp>
        <p:nvSpPr>
          <p:cNvPr id="20" name="TextBox 19"/>
          <p:cNvSpPr txBox="1"/>
          <p:nvPr userDrawn="1"/>
        </p:nvSpPr>
        <p:spPr>
          <a:xfrm>
            <a:off x="457201" y="1505243"/>
            <a:ext cx="8335108" cy="4493538"/>
          </a:xfrm>
          <a:prstGeom prst="rect">
            <a:avLst/>
          </a:prstGeom>
          <a:noFill/>
        </p:spPr>
        <p:txBody>
          <a:bodyPr wrap="square" rtlCol="0">
            <a:spAutoFit/>
          </a:bodyPr>
          <a:lstStyle/>
          <a:p>
            <a:r>
              <a:rPr lang="en-AU" sz="1300" dirty="0" smtClean="0">
                <a:latin typeface="Arial" panose="020B0604020202020204" pitchFamily="34" charset="0"/>
                <a:cs typeface="Arial" panose="020B0604020202020204" pitchFamily="34" charset="0"/>
              </a:rPr>
              <a:t>Copyright © 2016 ADP, LLC. ADP Proprietary and Confidential - All Rights Reserved. </a:t>
            </a:r>
            <a:r>
              <a:rPr lang="en-AU" sz="1300" dirty="0" smtClean="0">
                <a:solidFill>
                  <a:srgbClr val="CB4398"/>
                </a:solidFill>
                <a:latin typeface="Arial" panose="020B0604020202020204" pitchFamily="34" charset="0"/>
                <a:cs typeface="Arial" panose="020B0604020202020204" pitchFamily="34" charset="0"/>
              </a:rPr>
              <a:t>For Internal Use Only. </a:t>
            </a:r>
            <a:r>
              <a:rPr lang="en-AU" sz="1300" dirty="0" smtClean="0">
                <a:latin typeface="Arial" panose="020B0604020202020204" pitchFamily="34" charset="0"/>
                <a:cs typeface="Arial" panose="020B0604020202020204" pitchFamily="34" charset="0"/>
              </a:rPr>
              <a:t>These materials may not be reproduced in any format without the express written permission of ADP, LLC. This document must be kept strictly confidential at all times. It must not be disclosed to any person without the prior written consent of ADP, LLC. </a:t>
            </a:r>
          </a:p>
          <a:p>
            <a:endParaRPr lang="en-AU" sz="1300" dirty="0" smtClean="0">
              <a:latin typeface="Arial" panose="020B0604020202020204" pitchFamily="34" charset="0"/>
              <a:cs typeface="Arial" panose="020B0604020202020204" pitchFamily="34" charset="0"/>
            </a:endParaRPr>
          </a:p>
          <a:p>
            <a:r>
              <a:rPr lang="en-AU" sz="1300" dirty="0" smtClean="0">
                <a:latin typeface="Arial" panose="020B0604020202020204" pitchFamily="34" charset="0"/>
                <a:cs typeface="Arial" panose="020B0604020202020204" pitchFamily="34" charset="0"/>
              </a:rPr>
              <a:t>ADP provides this publication "as is" without warranty of any kind, either express or implied, including, but not limited to, the implied warranties of merchantability or fitness for a particular purpose. ADP is not responsible for any technical inaccuracies or typographical errors which may be contained in this publication. Changes are periodically made to the information herein, and such changes will be incorporated in new editions of this publication. ADP may make improvements and/or changes in the product and/or the programs described in this publication at any time without notice.</a:t>
            </a:r>
          </a:p>
          <a:p>
            <a:endParaRPr lang="en-AU" sz="1300" dirty="0" smtClean="0">
              <a:latin typeface="Arial" panose="020B0604020202020204" pitchFamily="34" charset="0"/>
              <a:cs typeface="Arial" panose="020B0604020202020204" pitchFamily="34" charset="0"/>
            </a:endParaRPr>
          </a:p>
          <a:p>
            <a:r>
              <a:rPr lang="en-AU" sz="1300" dirty="0" smtClean="0">
                <a:latin typeface="Arial" panose="020B0604020202020204" pitchFamily="34" charset="0"/>
                <a:cs typeface="Arial" panose="020B0604020202020204" pitchFamily="34" charset="0"/>
              </a:rPr>
              <a:t>The ADP® logo and ADP® letters are registered trademarks of ADP, LLC. </a:t>
            </a:r>
            <a:r>
              <a:rPr lang="en-AU" sz="1300" dirty="0" err="1" smtClean="0">
                <a:latin typeface="Arial" panose="020B0604020202020204" pitchFamily="34" charset="0"/>
                <a:cs typeface="Arial" panose="020B0604020202020204" pitchFamily="34" charset="0"/>
              </a:rPr>
              <a:t>GlobalView</a:t>
            </a:r>
            <a:r>
              <a:rPr lang="en-AU" sz="1300" dirty="0" smtClean="0">
                <a:latin typeface="Arial" panose="020B0604020202020204" pitchFamily="34" charset="0"/>
                <a:cs typeface="Arial" panose="020B0604020202020204" pitchFamily="34" charset="0"/>
              </a:rPr>
              <a:t>® is a registered trademark of ADP, LLC. </a:t>
            </a:r>
            <a:r>
              <a:rPr lang="en-AU" sz="1300" dirty="0" err="1" smtClean="0">
                <a:latin typeface="Arial" panose="020B0604020202020204" pitchFamily="34" charset="0"/>
                <a:cs typeface="Arial" panose="020B0604020202020204" pitchFamily="34" charset="0"/>
              </a:rPr>
              <a:t>iLearn@ADP</a:t>
            </a:r>
            <a:r>
              <a:rPr lang="en-AU" sz="1300" dirty="0" smtClean="0">
                <a:latin typeface="Arial" panose="020B0604020202020204" pitchFamily="34" charset="0"/>
                <a:cs typeface="Arial" panose="020B0604020202020204" pitchFamily="34" charset="0"/>
              </a:rPr>
              <a:t>® is a registered trademark of ADP, LLC. In the Business of Your Success(SM) is a service mark of ADP, LLC.</a:t>
            </a:r>
          </a:p>
          <a:p>
            <a:endParaRPr lang="en-AU" sz="1300" b="1" dirty="0" smtClean="0">
              <a:latin typeface="Arial" panose="020B0604020202020204" pitchFamily="34" charset="0"/>
              <a:cs typeface="Arial" panose="020B0604020202020204" pitchFamily="34" charset="0"/>
            </a:endParaRPr>
          </a:p>
          <a:p>
            <a:r>
              <a:rPr lang="en-AU" sz="1300" b="1" dirty="0" smtClean="0">
                <a:latin typeface="Arial" panose="020B0604020202020204" pitchFamily="34" charset="0"/>
                <a:cs typeface="Arial" panose="020B0604020202020204" pitchFamily="34" charset="0"/>
              </a:rPr>
              <a:t>Third-Party Trademarks</a:t>
            </a:r>
          </a:p>
          <a:p>
            <a:r>
              <a:rPr lang="en-AU" sz="1300" dirty="0" smtClean="0">
                <a:latin typeface="Arial" panose="020B0604020202020204" pitchFamily="34" charset="0"/>
                <a:cs typeface="Arial" panose="020B0604020202020204" pitchFamily="34" charset="0"/>
              </a:rPr>
              <a:t>Adobe® is a registered trademark and Acrobat(TM) is a trademark of Adobe Systems Incorporated. </a:t>
            </a:r>
          </a:p>
          <a:p>
            <a:r>
              <a:rPr lang="en-AU" sz="1300" dirty="0" smtClean="0">
                <a:latin typeface="Arial" panose="020B0604020202020204" pitchFamily="34" charset="0"/>
                <a:cs typeface="Arial" panose="020B0604020202020204" pitchFamily="34" charset="0"/>
              </a:rPr>
              <a:t>Microsoft®, Windows®, Internet Explorer®, Word®, and Excel® are registered trademarks of Microsoft Corporation.</a:t>
            </a:r>
          </a:p>
          <a:p>
            <a:r>
              <a:rPr lang="en-AU" sz="1300" dirty="0" smtClean="0">
                <a:latin typeface="Arial" panose="020B0604020202020204" pitchFamily="34" charset="0"/>
                <a:cs typeface="Arial" panose="020B0604020202020204" pitchFamily="34" charset="0"/>
              </a:rPr>
              <a:t>SAP® and SAP® R/3® are registered trademarks of SAP AG in Germany and in several other countries.</a:t>
            </a:r>
          </a:p>
          <a:p>
            <a:r>
              <a:rPr lang="en-AU" sz="1300" dirty="0" smtClean="0">
                <a:latin typeface="Arial" panose="020B0604020202020204" pitchFamily="34" charset="0"/>
                <a:cs typeface="Arial" panose="020B0604020202020204" pitchFamily="34" charset="0"/>
              </a:rPr>
              <a:t>All other trademarks and service marks are the property of their respective owners.</a:t>
            </a:r>
          </a:p>
        </p:txBody>
      </p:sp>
      <p:sp>
        <p:nvSpPr>
          <p:cNvPr id="24" name="Rectangle 23"/>
          <p:cNvSpPr/>
          <p:nvPr userDrawn="1"/>
        </p:nvSpPr>
        <p:spPr>
          <a:xfrm>
            <a:off x="332146" y="332146"/>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0041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 y="5891"/>
            <a:ext cx="9143999" cy="4471759"/>
          </a:xfrm>
          <a:prstGeom prst="rect">
            <a:avLst/>
          </a:prstGeom>
        </p:spPr>
      </p:pic>
      <p:sp>
        <p:nvSpPr>
          <p:cNvPr id="2" name="TextBox 1"/>
          <p:cNvSpPr txBox="1"/>
          <p:nvPr userDrawn="1"/>
        </p:nvSpPr>
        <p:spPr>
          <a:xfrm>
            <a:off x="457200" y="4666967"/>
            <a:ext cx="8229600" cy="2100575"/>
          </a:xfrm>
          <a:prstGeom prst="rect">
            <a:avLst/>
          </a:prstGeom>
          <a:noFill/>
        </p:spPr>
        <p:txBody>
          <a:bodyPr wrap="square" rtlCol="0">
            <a:spAutoFit/>
          </a:bodyPr>
          <a:lstStyle/>
          <a:p>
            <a:pPr marL="0" marR="0" lvl="0" indent="0" algn="l" defTabSz="457200" rtl="0" eaLnBrk="1" fontAlgn="auto" latinLnBrk="0" hangingPunct="1">
              <a:lnSpc>
                <a:spcPct val="150000"/>
              </a:lnSpc>
              <a:spcBef>
                <a:spcPct val="50000"/>
              </a:spcBef>
              <a:spcAft>
                <a:spcPts val="0"/>
              </a:spcAft>
              <a:buClrTx/>
              <a:buSzTx/>
              <a:buFontTx/>
              <a:buNone/>
              <a:tabLst/>
              <a:defRPr/>
            </a:pPr>
            <a:r>
              <a:rPr lang="vi-VN" sz="2000" b="0" dirty="0" smtClean="0">
                <a:latin typeface="+mn-lt"/>
              </a:rPr>
              <a:t>Merci</a:t>
            </a:r>
            <a:r>
              <a:rPr lang="en-AU" sz="2000" b="0" dirty="0" smtClean="0">
                <a:latin typeface="+mn-lt"/>
              </a:rPr>
              <a:t>  </a:t>
            </a:r>
            <a:r>
              <a:rPr lang="vi-VN" sz="2000" b="0" dirty="0" smtClean="0">
                <a:latin typeface="+mn-lt"/>
              </a:rPr>
              <a:t>•</a:t>
            </a:r>
            <a:r>
              <a:rPr lang="en-AU" sz="2000" b="0" dirty="0" smtClean="0">
                <a:latin typeface="+mn-lt"/>
              </a:rPr>
              <a:t>  </a:t>
            </a:r>
            <a:r>
              <a:rPr lang="vi-VN" sz="2000" b="0" dirty="0" smtClean="0">
                <a:latin typeface="+mn-lt"/>
              </a:rPr>
              <a:t>Gracias</a:t>
            </a:r>
            <a:r>
              <a:rPr lang="en-AU" sz="2000" b="0" dirty="0" smtClean="0">
                <a:latin typeface="+mn-lt"/>
              </a:rPr>
              <a:t>  </a:t>
            </a:r>
            <a:r>
              <a:rPr lang="vi-VN" sz="2000" b="0" dirty="0" smtClean="0">
                <a:latin typeface="+mn-lt"/>
              </a:rPr>
              <a:t>•</a:t>
            </a:r>
            <a:r>
              <a:rPr lang="en-AU" sz="2000" b="0" dirty="0" smtClean="0">
                <a:latin typeface="+mn-lt"/>
              </a:rPr>
              <a:t>  </a:t>
            </a:r>
            <a:r>
              <a:rPr lang="vi-VN" sz="2000" b="0" dirty="0" smtClean="0">
                <a:latin typeface="+mn-lt"/>
              </a:rPr>
              <a:t>Danke schön</a:t>
            </a:r>
            <a:r>
              <a:rPr lang="en-AU" sz="2000" b="0" dirty="0" smtClean="0">
                <a:latin typeface="+mn-lt"/>
              </a:rPr>
              <a:t>  </a:t>
            </a:r>
            <a:r>
              <a:rPr lang="vi-VN" sz="2000" b="0" dirty="0" smtClean="0">
                <a:latin typeface="+mn-lt"/>
              </a:rPr>
              <a:t>•</a:t>
            </a:r>
            <a:r>
              <a:rPr lang="en-AU" sz="2000" b="0" dirty="0" smtClean="0">
                <a:latin typeface="+mn-lt"/>
              </a:rPr>
              <a:t>  </a:t>
            </a:r>
            <a:r>
              <a:rPr lang="vi-VN" sz="2000" b="0" dirty="0" smtClean="0">
                <a:latin typeface="+mn-lt"/>
              </a:rPr>
              <a:t>Obrigado Kiitos</a:t>
            </a:r>
            <a:r>
              <a:rPr lang="en-AU" sz="2000" b="0" dirty="0" smtClean="0">
                <a:latin typeface="+mn-lt"/>
              </a:rPr>
              <a:t>  </a:t>
            </a:r>
            <a:r>
              <a:rPr lang="vi-VN" sz="2000" b="0" dirty="0" smtClean="0">
                <a:latin typeface="+mn-lt"/>
              </a:rPr>
              <a:t>•</a:t>
            </a:r>
            <a:r>
              <a:rPr lang="en-AU" sz="2000" b="0" dirty="0" smtClean="0">
                <a:latin typeface="+mn-lt"/>
              </a:rPr>
              <a:t>  </a:t>
            </a:r>
            <a:r>
              <a:rPr lang="vi-VN" sz="2000" b="0" dirty="0" smtClean="0">
                <a:latin typeface="+mn-lt"/>
              </a:rPr>
              <a:t>Dank u</a:t>
            </a:r>
            <a:r>
              <a:rPr lang="en-AU" sz="2000" b="0" dirty="0" smtClean="0">
                <a:latin typeface="+mn-lt"/>
              </a:rPr>
              <a:t/>
            </a:r>
            <a:br>
              <a:rPr lang="en-AU" sz="2000" b="0" dirty="0" smtClean="0">
                <a:latin typeface="+mn-lt"/>
              </a:rPr>
            </a:br>
            <a:r>
              <a:rPr lang="vi-VN" sz="2000" b="0" dirty="0" smtClean="0">
                <a:latin typeface="+mn-lt"/>
              </a:rPr>
              <a:t>Tesekkür ederim</a:t>
            </a:r>
            <a:r>
              <a:rPr lang="en-AU" sz="2000" b="0" dirty="0" smtClean="0">
                <a:latin typeface="+mn-lt"/>
              </a:rPr>
              <a:t>  </a:t>
            </a:r>
            <a:r>
              <a:rPr lang="vi-VN" sz="2000" b="0" dirty="0" smtClean="0">
                <a:latin typeface="+mn-lt"/>
              </a:rPr>
              <a:t>•</a:t>
            </a:r>
            <a:r>
              <a:rPr lang="en-AU" sz="2100" b="0" dirty="0" smtClean="0">
                <a:latin typeface="+mn-lt"/>
              </a:rPr>
              <a:t>  </a:t>
            </a:r>
            <a:r>
              <a:rPr lang="ja-JP" altLang="en-US" sz="2100" b="0" dirty="0" smtClean="0">
                <a:latin typeface="+mn-lt"/>
              </a:rPr>
              <a:t>谢谢  </a:t>
            </a:r>
            <a:r>
              <a:rPr lang="vi-VN" sz="2000" b="0" dirty="0" smtClean="0">
                <a:latin typeface="+mn-lt"/>
              </a:rPr>
              <a:t>• </a:t>
            </a:r>
            <a:r>
              <a:rPr lang="en-AU" sz="2000" b="0" dirty="0" smtClean="0">
                <a:latin typeface="+mn-lt"/>
              </a:rPr>
              <a:t> </a:t>
            </a:r>
            <a:r>
              <a:rPr lang="vi-VN" sz="2000" b="0" dirty="0" smtClean="0">
                <a:latin typeface="+mn-lt"/>
              </a:rPr>
              <a:t>Terimah Kasih</a:t>
            </a:r>
            <a:r>
              <a:rPr lang="en-AU" sz="2000" b="0" dirty="0" smtClean="0">
                <a:latin typeface="+mn-lt"/>
              </a:rPr>
              <a:t>  </a:t>
            </a:r>
            <a:r>
              <a:rPr lang="vi-VN" sz="2000" b="0" dirty="0" smtClean="0">
                <a:latin typeface="+mn-lt"/>
              </a:rPr>
              <a:t>•</a:t>
            </a:r>
            <a:r>
              <a:rPr lang="en-AU" sz="2000" b="0" dirty="0" smtClean="0">
                <a:latin typeface="+mn-lt"/>
              </a:rPr>
              <a:t>  </a:t>
            </a:r>
            <a:r>
              <a:rPr lang="ja-JP" altLang="en-US" sz="1900" b="0" dirty="0" smtClean="0">
                <a:latin typeface="+mn-lt"/>
              </a:rPr>
              <a:t>ありがとうございます</a:t>
            </a:r>
            <a:r>
              <a:rPr lang="el-GR" sz="2100" b="0" dirty="0" smtClean="0">
                <a:latin typeface="+mn-lt"/>
              </a:rPr>
              <a:t>Ευχαριστώ</a:t>
            </a:r>
            <a:r>
              <a:rPr lang="en-AU" sz="2000" b="0" dirty="0" smtClean="0">
                <a:latin typeface="+mn-lt"/>
              </a:rPr>
              <a:t> </a:t>
            </a:r>
            <a:r>
              <a:rPr lang="el-GR" sz="2000" b="0" dirty="0" smtClean="0">
                <a:latin typeface="+mn-lt"/>
              </a:rPr>
              <a:t> </a:t>
            </a:r>
            <a:r>
              <a:rPr lang="vi-VN" sz="2000" b="0" dirty="0" smtClean="0">
                <a:latin typeface="+mn-lt"/>
              </a:rPr>
              <a:t>•</a:t>
            </a:r>
            <a:r>
              <a:rPr lang="el-GR" sz="2000" b="0" dirty="0" smtClean="0">
                <a:latin typeface="+mn-lt"/>
              </a:rPr>
              <a:t>  </a:t>
            </a:r>
            <a:r>
              <a:rPr lang="vi-VN" sz="2000" b="0" dirty="0" smtClean="0">
                <a:latin typeface="+mn-lt"/>
              </a:rPr>
              <a:t>Tack</a:t>
            </a:r>
            <a:r>
              <a:rPr lang="en-AU" sz="2000" b="0" dirty="0" smtClean="0">
                <a:latin typeface="+mn-lt"/>
              </a:rPr>
              <a:t>  </a:t>
            </a:r>
            <a:r>
              <a:rPr lang="vi-VN" sz="2000" b="0" dirty="0" smtClean="0">
                <a:latin typeface="+mn-lt"/>
              </a:rPr>
              <a:t>•</a:t>
            </a:r>
            <a:r>
              <a:rPr lang="en-AU" sz="2000" b="0" dirty="0" smtClean="0">
                <a:latin typeface="+mn-lt"/>
              </a:rPr>
              <a:t>  </a:t>
            </a:r>
            <a:r>
              <a:rPr lang="vi-VN" sz="2000" b="0" dirty="0" smtClean="0">
                <a:latin typeface="+mn-lt"/>
              </a:rPr>
              <a:t>Grazie Takk</a:t>
            </a:r>
            <a:r>
              <a:rPr lang="en-AU" sz="2000" b="0" dirty="0" smtClean="0">
                <a:latin typeface="+mn-lt"/>
              </a:rPr>
              <a:t>  </a:t>
            </a:r>
            <a:r>
              <a:rPr lang="vi-VN" sz="2000" b="0" dirty="0" smtClean="0">
                <a:latin typeface="+mn-lt"/>
              </a:rPr>
              <a:t>•</a:t>
            </a:r>
            <a:r>
              <a:rPr lang="en-AU" sz="2000" b="0" dirty="0" smtClean="0">
                <a:latin typeface="+mn-lt"/>
              </a:rPr>
              <a:t>  </a:t>
            </a:r>
            <a:r>
              <a:rPr lang="vi-VN" sz="2000" b="0" dirty="0" smtClean="0">
                <a:latin typeface="+mn-lt"/>
              </a:rPr>
              <a:t>Krop Kuhn Kah</a:t>
            </a:r>
            <a:r>
              <a:rPr lang="en-AU" sz="2000" b="0" dirty="0" smtClean="0">
                <a:latin typeface="+mn-lt"/>
              </a:rPr>
              <a:t>  </a:t>
            </a:r>
            <a:r>
              <a:rPr lang="vi-VN" sz="2000" b="0" dirty="0" smtClean="0">
                <a:latin typeface="+mn-lt"/>
              </a:rPr>
              <a:t>•</a:t>
            </a:r>
            <a:r>
              <a:rPr lang="en-AU" sz="2000" b="0" dirty="0" smtClean="0">
                <a:latin typeface="+mn-lt"/>
              </a:rPr>
              <a:t>  </a:t>
            </a:r>
            <a:r>
              <a:rPr lang="ko-KR" altLang="en-US" sz="1900" b="0" dirty="0" smtClean="0">
                <a:latin typeface="+mn-lt"/>
              </a:rPr>
              <a:t>감사합니다</a:t>
            </a:r>
            <a:r>
              <a:rPr lang="en-AU" altLang="ko-KR" sz="2000" b="0" dirty="0" smtClean="0">
                <a:latin typeface="+mn-lt"/>
              </a:rPr>
              <a:t/>
            </a:r>
            <a:br>
              <a:rPr lang="en-AU" altLang="ko-KR" sz="2000" b="0" dirty="0" smtClean="0">
                <a:latin typeface="+mn-lt"/>
              </a:rPr>
            </a:br>
            <a:r>
              <a:rPr lang="th-TH" sz="2500" b="0" dirty="0" smtClean="0">
                <a:latin typeface="+mn-lt"/>
              </a:rPr>
              <a:t>ขอบคุณมาก</a:t>
            </a:r>
            <a:r>
              <a:rPr lang="en-AU" sz="2500" b="0" dirty="0" smtClean="0">
                <a:latin typeface="+mn-lt"/>
              </a:rPr>
              <a:t>  </a:t>
            </a:r>
            <a:r>
              <a:rPr lang="vi-VN" sz="2000" b="0" dirty="0" smtClean="0">
                <a:latin typeface="+mn-lt"/>
              </a:rPr>
              <a:t>•</a:t>
            </a:r>
            <a:r>
              <a:rPr lang="en-AU" sz="2000" b="0" dirty="0" smtClean="0">
                <a:latin typeface="+mn-lt"/>
              </a:rPr>
              <a:t>  </a:t>
            </a:r>
            <a:r>
              <a:rPr lang="vi-VN" sz="2000" b="0" dirty="0" smtClean="0">
                <a:latin typeface="+mn-lt"/>
              </a:rPr>
              <a:t>Cám ơn</a:t>
            </a:r>
            <a:r>
              <a:rPr lang="en-AU" sz="2000" b="0" dirty="0" smtClean="0">
                <a:latin typeface="+mn-lt"/>
              </a:rPr>
              <a:t>  </a:t>
            </a:r>
            <a:r>
              <a:rPr lang="vi-VN" sz="2000" b="0" dirty="0" smtClean="0">
                <a:latin typeface="+mn-lt"/>
              </a:rPr>
              <a:t>•</a:t>
            </a:r>
            <a:r>
              <a:rPr lang="en-AU" sz="2000" b="0" dirty="0" smtClean="0">
                <a:latin typeface="+mn-lt"/>
              </a:rPr>
              <a:t> </a:t>
            </a:r>
            <a:r>
              <a:rPr lang="en-AU" sz="1900" b="0" dirty="0" smtClean="0">
                <a:latin typeface="+mn-lt"/>
              </a:rPr>
              <a:t> </a:t>
            </a:r>
            <a:r>
              <a:rPr lang="hi-IN" sz="1900" b="0" dirty="0" smtClean="0">
                <a:latin typeface="+mn-lt"/>
              </a:rPr>
              <a:t>धन्यवाद</a:t>
            </a:r>
            <a:r>
              <a:rPr lang="en-AU" sz="1900" b="0" dirty="0" smtClean="0">
                <a:latin typeface="+mn-lt"/>
              </a:rPr>
              <a:t>  </a:t>
            </a:r>
            <a:r>
              <a:rPr lang="vi-VN" sz="2000" b="0" dirty="0" smtClean="0">
                <a:latin typeface="+mn-lt"/>
              </a:rPr>
              <a:t>•</a:t>
            </a:r>
            <a:r>
              <a:rPr lang="en-AU" sz="2000" b="0" dirty="0" smtClean="0">
                <a:latin typeface="+mn-lt"/>
              </a:rPr>
              <a:t>  </a:t>
            </a:r>
            <a:r>
              <a:rPr lang="vi-VN" sz="2000" b="0" dirty="0" smtClean="0">
                <a:latin typeface="+mn-lt"/>
              </a:rPr>
              <a:t>Salamat</a:t>
            </a:r>
          </a:p>
        </p:txBody>
      </p:sp>
      <p:sp>
        <p:nvSpPr>
          <p:cNvPr id="4" name="TextBox 3"/>
          <p:cNvSpPr txBox="1"/>
          <p:nvPr userDrawn="1"/>
        </p:nvSpPr>
        <p:spPr>
          <a:xfrm>
            <a:off x="457203" y="3727955"/>
            <a:ext cx="7730197" cy="646331"/>
          </a:xfrm>
          <a:prstGeom prst="rect">
            <a:avLst/>
          </a:prstGeom>
          <a:noFill/>
        </p:spPr>
        <p:txBody>
          <a:bodyPr wrap="square" rtlCol="0">
            <a:spAutoFit/>
          </a:bodyPr>
          <a:lstStyle/>
          <a:p>
            <a:r>
              <a:rPr lang="en-AU" sz="36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Thank You</a:t>
            </a:r>
            <a:endParaRPr lang="en-AU" sz="3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Rectangle 2"/>
          <p:cNvSpPr/>
          <p:nvPr userDrawn="1"/>
        </p:nvSpPr>
        <p:spPr>
          <a:xfrm>
            <a:off x="3305907" y="6598436"/>
            <a:ext cx="2672862" cy="1071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36084769"/>
      </p:ext>
    </p:extLst>
  </p:cSld>
  <p:clrMapOvr>
    <a:masterClrMapping/>
  </p:clrMapOvr>
  <p:transition spd="slow">
    <p:push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Orange Title and Content">
    <p:spTree>
      <p:nvGrpSpPr>
        <p:cNvPr id="1" name=""/>
        <p:cNvGrpSpPr/>
        <p:nvPr/>
      </p:nvGrpSpPr>
      <p:grpSpPr>
        <a:xfrm>
          <a:off x="0" y="0"/>
          <a:ext cx="0" cy="0"/>
          <a:chOff x="0" y="0"/>
          <a:chExt cx="0" cy="0"/>
        </a:xfrm>
      </p:grpSpPr>
      <p:sp>
        <p:nvSpPr>
          <p:cNvPr id="7" name="Rectangle 6"/>
          <p:cNvSpPr/>
          <p:nvPr userDrawn="1"/>
        </p:nvSpPr>
        <p:spPr>
          <a:xfrm>
            <a:off x="332146" y="332146"/>
            <a:ext cx="1371600" cy="228600"/>
          </a:xfrm>
          <a:prstGeom prst="rect">
            <a:avLst/>
          </a:prstGeom>
          <a:solidFill>
            <a:srgbClr val="F9A1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
        <p:nvSpPr>
          <p:cNvPr id="3" name="Content Placeholder 2"/>
          <p:cNvSpPr>
            <a:spLocks noGrp="1"/>
          </p:cNvSpPr>
          <p:nvPr>
            <p:ph idx="1"/>
          </p:nvPr>
        </p:nvSpPr>
        <p:spPr>
          <a:xfrm>
            <a:off x="347472" y="1600204"/>
            <a:ext cx="8412480" cy="4419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5445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Orange Title and 2 Content">
    <p:spTree>
      <p:nvGrpSpPr>
        <p:cNvPr id="1" name=""/>
        <p:cNvGrpSpPr/>
        <p:nvPr/>
      </p:nvGrpSpPr>
      <p:grpSpPr>
        <a:xfrm>
          <a:off x="0" y="0"/>
          <a:ext cx="0" cy="0"/>
          <a:chOff x="0" y="0"/>
          <a:chExt cx="0" cy="0"/>
        </a:xfrm>
      </p:grpSpPr>
      <p:sp>
        <p:nvSpPr>
          <p:cNvPr id="7" name="Rectangle 6"/>
          <p:cNvSpPr/>
          <p:nvPr userDrawn="1"/>
        </p:nvSpPr>
        <p:spPr>
          <a:xfrm>
            <a:off x="332146" y="332146"/>
            <a:ext cx="1371600" cy="228600"/>
          </a:xfrm>
          <a:prstGeom prst="rect">
            <a:avLst/>
          </a:prstGeom>
          <a:solidFill>
            <a:srgbClr val="F9A1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
        <p:nvSpPr>
          <p:cNvPr id="3" name="Content Placeholder 2"/>
          <p:cNvSpPr>
            <a:spLocks noGrp="1"/>
          </p:cNvSpPr>
          <p:nvPr>
            <p:ph idx="1"/>
          </p:nvPr>
        </p:nvSpPr>
        <p:spPr>
          <a:xfrm>
            <a:off x="347472" y="1600203"/>
            <a:ext cx="4114800" cy="4430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645152" y="1604682"/>
            <a:ext cx="4114800" cy="44151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162629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6_Orange Title and 3 Content">
    <p:spTree>
      <p:nvGrpSpPr>
        <p:cNvPr id="1" name=""/>
        <p:cNvGrpSpPr/>
        <p:nvPr/>
      </p:nvGrpSpPr>
      <p:grpSpPr>
        <a:xfrm>
          <a:off x="0" y="0"/>
          <a:ext cx="0" cy="0"/>
          <a:chOff x="0" y="0"/>
          <a:chExt cx="0" cy="0"/>
        </a:xfrm>
      </p:grpSpPr>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47472" y="1600201"/>
            <a:ext cx="4114800" cy="434077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1"/>
            <a:ext cx="4114800" cy="2209799"/>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13"/>
          </p:nvPr>
        </p:nvSpPr>
        <p:spPr>
          <a:xfrm>
            <a:off x="4648200" y="3886200"/>
            <a:ext cx="4114800" cy="2133600"/>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ectangle 10"/>
          <p:cNvSpPr/>
          <p:nvPr userDrawn="1"/>
        </p:nvSpPr>
        <p:spPr>
          <a:xfrm>
            <a:off x="332146" y="332146"/>
            <a:ext cx="1371600" cy="228600"/>
          </a:xfrm>
          <a:prstGeom prst="rect">
            <a:avLst/>
          </a:prstGeom>
          <a:solidFill>
            <a:srgbClr val="F9A1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946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Orange Title and Content">
    <p:spTree>
      <p:nvGrpSpPr>
        <p:cNvPr id="1" name=""/>
        <p:cNvGrpSpPr/>
        <p:nvPr/>
      </p:nvGrpSpPr>
      <p:grpSpPr>
        <a:xfrm>
          <a:off x="0" y="0"/>
          <a:ext cx="0" cy="0"/>
          <a:chOff x="0" y="0"/>
          <a:chExt cx="0" cy="0"/>
        </a:xfrm>
      </p:grpSpPr>
      <p:sp>
        <p:nvSpPr>
          <p:cNvPr id="7" name="Rectangle 6"/>
          <p:cNvSpPr/>
          <p:nvPr userDrawn="1"/>
        </p:nvSpPr>
        <p:spPr>
          <a:xfrm>
            <a:off x="332146" y="332146"/>
            <a:ext cx="1371600" cy="228600"/>
          </a:xfrm>
          <a:prstGeom prst="rect">
            <a:avLst/>
          </a:prstGeom>
          <a:solidFill>
            <a:srgbClr val="F9A1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Tree>
    <p:extLst>
      <p:ext uri="{BB962C8B-B14F-4D97-AF65-F5344CB8AC3E}">
        <p14:creationId xmlns:p14="http://schemas.microsoft.com/office/powerpoint/2010/main" val="286910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5_Purple Title and 2 Content">
    <p:spTree>
      <p:nvGrpSpPr>
        <p:cNvPr id="1" name=""/>
        <p:cNvGrpSpPr/>
        <p:nvPr/>
      </p:nvGrpSpPr>
      <p:grpSpPr>
        <a:xfrm>
          <a:off x="0" y="0"/>
          <a:ext cx="0" cy="0"/>
          <a:chOff x="0" y="0"/>
          <a:chExt cx="0" cy="0"/>
        </a:xfrm>
      </p:grpSpPr>
      <p:sp>
        <p:nvSpPr>
          <p:cNvPr id="11" name="Rectangle 10"/>
          <p:cNvSpPr/>
          <p:nvPr/>
        </p:nvSpPr>
        <p:spPr>
          <a:xfrm>
            <a:off x="332146" y="332146"/>
            <a:ext cx="1371600" cy="228600"/>
          </a:xfrm>
          <a:prstGeom prst="rect">
            <a:avLst/>
          </a:prstGeom>
          <a:solidFill>
            <a:srgbClr val="CB43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
        <p:nvSpPr>
          <p:cNvPr id="3" name="Content Placeholder 2"/>
          <p:cNvSpPr>
            <a:spLocks noGrp="1"/>
          </p:cNvSpPr>
          <p:nvPr>
            <p:ph idx="1"/>
          </p:nvPr>
        </p:nvSpPr>
        <p:spPr>
          <a:xfrm>
            <a:off x="347472" y="1600203"/>
            <a:ext cx="4114800" cy="44195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2"/>
          <p:cNvSpPr>
            <a:spLocks noGrp="1"/>
          </p:cNvSpPr>
          <p:nvPr>
            <p:ph idx="14"/>
          </p:nvPr>
        </p:nvSpPr>
        <p:spPr>
          <a:xfrm>
            <a:off x="4645152" y="1604685"/>
            <a:ext cx="4114800" cy="44151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429215"/>
      </p:ext>
    </p:extLst>
  </p:cSld>
  <p:clrMapOvr>
    <a:masterClrMapping/>
  </p:clrMapOvr>
  <p:timing>
    <p:tnLst>
      <p:par>
        <p:cTn id="1" dur="indefinite" restart="never" nodeType="tmRoot"/>
      </p:par>
    </p:tnLst>
  </p:timing>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Blue Title and Content">
    <p:spTree>
      <p:nvGrpSpPr>
        <p:cNvPr id="1" name=""/>
        <p:cNvGrpSpPr/>
        <p:nvPr/>
      </p:nvGrpSpPr>
      <p:grpSpPr>
        <a:xfrm>
          <a:off x="0" y="0"/>
          <a:ext cx="0" cy="0"/>
          <a:chOff x="0" y="0"/>
          <a:chExt cx="0" cy="0"/>
        </a:xfrm>
      </p:grpSpPr>
      <p:sp>
        <p:nvSpPr>
          <p:cNvPr id="8" name="Rectangle 7"/>
          <p:cNvSpPr/>
          <p:nvPr userDrawn="1"/>
        </p:nvSpPr>
        <p:spPr>
          <a:xfrm>
            <a:off x="332146" y="332146"/>
            <a:ext cx="1371600" cy="2286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
        <p:nvSpPr>
          <p:cNvPr id="3" name="Content Placeholder 2"/>
          <p:cNvSpPr>
            <a:spLocks noGrp="1"/>
          </p:cNvSpPr>
          <p:nvPr>
            <p:ph idx="1"/>
          </p:nvPr>
        </p:nvSpPr>
        <p:spPr>
          <a:xfrm>
            <a:off x="347472" y="1600203"/>
            <a:ext cx="8412480" cy="44195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5740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Blue Title and 2 Content">
    <p:spTree>
      <p:nvGrpSpPr>
        <p:cNvPr id="1" name=""/>
        <p:cNvGrpSpPr/>
        <p:nvPr/>
      </p:nvGrpSpPr>
      <p:grpSpPr>
        <a:xfrm>
          <a:off x="0" y="0"/>
          <a:ext cx="0" cy="0"/>
          <a:chOff x="0" y="0"/>
          <a:chExt cx="0" cy="0"/>
        </a:xfrm>
      </p:grpSpPr>
      <p:sp>
        <p:nvSpPr>
          <p:cNvPr id="10" name="Rectangle 9"/>
          <p:cNvSpPr/>
          <p:nvPr userDrawn="1"/>
        </p:nvSpPr>
        <p:spPr>
          <a:xfrm>
            <a:off x="332146" y="332146"/>
            <a:ext cx="1371600" cy="2286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
        <p:nvSpPr>
          <p:cNvPr id="3" name="Content Placeholder 2"/>
          <p:cNvSpPr>
            <a:spLocks noGrp="1"/>
          </p:cNvSpPr>
          <p:nvPr>
            <p:ph idx="1"/>
          </p:nvPr>
        </p:nvSpPr>
        <p:spPr>
          <a:xfrm>
            <a:off x="347472" y="1600203"/>
            <a:ext cx="4114800" cy="44195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4"/>
          </p:nvPr>
        </p:nvSpPr>
        <p:spPr>
          <a:xfrm>
            <a:off x="4645152" y="1604685"/>
            <a:ext cx="4114800" cy="44151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80312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6_Blue Title and 3 Content">
    <p:spTree>
      <p:nvGrpSpPr>
        <p:cNvPr id="1" name=""/>
        <p:cNvGrpSpPr/>
        <p:nvPr/>
      </p:nvGrpSpPr>
      <p:grpSpPr>
        <a:xfrm>
          <a:off x="0" y="0"/>
          <a:ext cx="0" cy="0"/>
          <a:chOff x="0" y="0"/>
          <a:chExt cx="0" cy="0"/>
        </a:xfrm>
      </p:grpSpPr>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47472" y="1600200"/>
            <a:ext cx="4114800" cy="43407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1"/>
            <a:ext cx="4114800" cy="2209799"/>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13"/>
          </p:nvPr>
        </p:nvSpPr>
        <p:spPr>
          <a:xfrm>
            <a:off x="4648200" y="3886200"/>
            <a:ext cx="4114800" cy="2133600"/>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332146" y="332146"/>
            <a:ext cx="1371600" cy="2286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03428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Blue Title and Content">
    <p:spTree>
      <p:nvGrpSpPr>
        <p:cNvPr id="1" name=""/>
        <p:cNvGrpSpPr/>
        <p:nvPr/>
      </p:nvGrpSpPr>
      <p:grpSpPr>
        <a:xfrm>
          <a:off x="0" y="0"/>
          <a:ext cx="0" cy="0"/>
          <a:chOff x="0" y="0"/>
          <a:chExt cx="0" cy="0"/>
        </a:xfrm>
      </p:grpSpPr>
      <p:sp>
        <p:nvSpPr>
          <p:cNvPr id="8" name="Rectangle 7"/>
          <p:cNvSpPr/>
          <p:nvPr userDrawn="1"/>
        </p:nvSpPr>
        <p:spPr>
          <a:xfrm>
            <a:off x="332146" y="332146"/>
            <a:ext cx="1371600" cy="2286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Tree>
    <p:extLst>
      <p:ext uri="{BB962C8B-B14F-4D97-AF65-F5344CB8AC3E}">
        <p14:creationId xmlns:p14="http://schemas.microsoft.com/office/powerpoint/2010/main" val="1057731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Green Title and Content">
    <p:spTree>
      <p:nvGrpSpPr>
        <p:cNvPr id="1" name=""/>
        <p:cNvGrpSpPr/>
        <p:nvPr/>
      </p:nvGrpSpPr>
      <p:grpSpPr>
        <a:xfrm>
          <a:off x="0" y="0"/>
          <a:ext cx="0" cy="0"/>
          <a:chOff x="0" y="0"/>
          <a:chExt cx="0" cy="0"/>
        </a:xfrm>
      </p:grpSpPr>
      <p:sp>
        <p:nvSpPr>
          <p:cNvPr id="7" name="Rectangle 6"/>
          <p:cNvSpPr/>
          <p:nvPr userDrawn="1"/>
        </p:nvSpPr>
        <p:spPr>
          <a:xfrm>
            <a:off x="332146" y="332146"/>
            <a:ext cx="1371600" cy="228600"/>
          </a:xfrm>
          <a:prstGeom prst="rect">
            <a:avLst/>
          </a:prstGeom>
          <a:solidFill>
            <a:srgbClr val="C4DA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
        <p:nvSpPr>
          <p:cNvPr id="3" name="Content Placeholder 2"/>
          <p:cNvSpPr>
            <a:spLocks noGrp="1"/>
          </p:cNvSpPr>
          <p:nvPr>
            <p:ph idx="1"/>
          </p:nvPr>
        </p:nvSpPr>
        <p:spPr>
          <a:xfrm>
            <a:off x="347472" y="1600203"/>
            <a:ext cx="8412480" cy="44195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0701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Green Title and 2 Content">
    <p:spTree>
      <p:nvGrpSpPr>
        <p:cNvPr id="1" name=""/>
        <p:cNvGrpSpPr/>
        <p:nvPr/>
      </p:nvGrpSpPr>
      <p:grpSpPr>
        <a:xfrm>
          <a:off x="0" y="0"/>
          <a:ext cx="0" cy="0"/>
          <a:chOff x="0" y="0"/>
          <a:chExt cx="0" cy="0"/>
        </a:xfrm>
      </p:grpSpPr>
      <p:sp>
        <p:nvSpPr>
          <p:cNvPr id="8" name="Rectangle 7"/>
          <p:cNvSpPr/>
          <p:nvPr userDrawn="1"/>
        </p:nvSpPr>
        <p:spPr>
          <a:xfrm>
            <a:off x="332146" y="332146"/>
            <a:ext cx="1371600" cy="228600"/>
          </a:xfrm>
          <a:prstGeom prst="rect">
            <a:avLst/>
          </a:prstGeom>
          <a:solidFill>
            <a:srgbClr val="C4DA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
        <p:nvSpPr>
          <p:cNvPr id="3" name="Content Placeholder 2"/>
          <p:cNvSpPr>
            <a:spLocks noGrp="1"/>
          </p:cNvSpPr>
          <p:nvPr>
            <p:ph idx="1"/>
          </p:nvPr>
        </p:nvSpPr>
        <p:spPr>
          <a:xfrm>
            <a:off x="347472" y="1600203"/>
            <a:ext cx="4114800" cy="44195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2"/>
          <p:cNvSpPr>
            <a:spLocks noGrp="1"/>
          </p:cNvSpPr>
          <p:nvPr>
            <p:ph idx="14"/>
          </p:nvPr>
        </p:nvSpPr>
        <p:spPr>
          <a:xfrm>
            <a:off x="4645152" y="1604685"/>
            <a:ext cx="4114800" cy="44151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059011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6_Green Title and 3 Content">
    <p:spTree>
      <p:nvGrpSpPr>
        <p:cNvPr id="1" name=""/>
        <p:cNvGrpSpPr/>
        <p:nvPr/>
      </p:nvGrpSpPr>
      <p:grpSpPr>
        <a:xfrm>
          <a:off x="0" y="0"/>
          <a:ext cx="0" cy="0"/>
          <a:chOff x="0" y="0"/>
          <a:chExt cx="0" cy="0"/>
        </a:xfrm>
      </p:grpSpPr>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47472" y="1600201"/>
            <a:ext cx="4114800" cy="434077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1"/>
            <a:ext cx="4114800" cy="2209799"/>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13"/>
          </p:nvPr>
        </p:nvSpPr>
        <p:spPr>
          <a:xfrm>
            <a:off x="4648200" y="3886200"/>
            <a:ext cx="4114800" cy="2133600"/>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332146" y="332146"/>
            <a:ext cx="1371600" cy="228600"/>
          </a:xfrm>
          <a:prstGeom prst="rect">
            <a:avLst/>
          </a:prstGeom>
          <a:solidFill>
            <a:srgbClr val="C4DA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603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Green Title and Content">
    <p:spTree>
      <p:nvGrpSpPr>
        <p:cNvPr id="1" name=""/>
        <p:cNvGrpSpPr/>
        <p:nvPr/>
      </p:nvGrpSpPr>
      <p:grpSpPr>
        <a:xfrm>
          <a:off x="0" y="0"/>
          <a:ext cx="0" cy="0"/>
          <a:chOff x="0" y="0"/>
          <a:chExt cx="0" cy="0"/>
        </a:xfrm>
      </p:grpSpPr>
      <p:sp>
        <p:nvSpPr>
          <p:cNvPr id="7" name="Rectangle 6"/>
          <p:cNvSpPr/>
          <p:nvPr userDrawn="1"/>
        </p:nvSpPr>
        <p:spPr>
          <a:xfrm>
            <a:off x="332146" y="332146"/>
            <a:ext cx="1371600" cy="228600"/>
          </a:xfrm>
          <a:prstGeom prst="rect">
            <a:avLst/>
          </a:prstGeom>
          <a:solidFill>
            <a:srgbClr val="C4DA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Tree>
    <p:extLst>
      <p:ext uri="{BB962C8B-B14F-4D97-AF65-F5344CB8AC3E}">
        <p14:creationId xmlns:p14="http://schemas.microsoft.com/office/powerpoint/2010/main" val="119731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6_Purple Title and 3 Content">
    <p:spTree>
      <p:nvGrpSpPr>
        <p:cNvPr id="1" name=""/>
        <p:cNvGrpSpPr/>
        <p:nvPr/>
      </p:nvGrpSpPr>
      <p:grpSpPr>
        <a:xfrm>
          <a:off x="0" y="0"/>
          <a:ext cx="0" cy="0"/>
          <a:chOff x="0" y="0"/>
          <a:chExt cx="0" cy="0"/>
        </a:xfrm>
      </p:grpSpPr>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47472" y="1600201"/>
            <a:ext cx="4114800" cy="434077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1"/>
            <a:ext cx="4114800" cy="2209799"/>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13"/>
          </p:nvPr>
        </p:nvSpPr>
        <p:spPr>
          <a:xfrm>
            <a:off x="4648200" y="3886200"/>
            <a:ext cx="4114800" cy="2133600"/>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p:nvSpPr>
        <p:spPr>
          <a:xfrm>
            <a:off x="332146" y="332146"/>
            <a:ext cx="1371600" cy="228600"/>
          </a:xfrm>
          <a:prstGeom prst="rect">
            <a:avLst/>
          </a:prstGeom>
          <a:solidFill>
            <a:srgbClr val="CB43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15588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Purple Title and Content">
    <p:spTree>
      <p:nvGrpSpPr>
        <p:cNvPr id="1" name=""/>
        <p:cNvGrpSpPr/>
        <p:nvPr/>
      </p:nvGrpSpPr>
      <p:grpSpPr>
        <a:xfrm>
          <a:off x="0" y="0"/>
          <a:ext cx="0" cy="0"/>
          <a:chOff x="0" y="0"/>
          <a:chExt cx="0" cy="0"/>
        </a:xfrm>
      </p:grpSpPr>
      <p:sp>
        <p:nvSpPr>
          <p:cNvPr id="8" name="Rectangle 7"/>
          <p:cNvSpPr/>
          <p:nvPr/>
        </p:nvSpPr>
        <p:spPr>
          <a:xfrm>
            <a:off x="332146" y="332146"/>
            <a:ext cx="1371600" cy="228600"/>
          </a:xfrm>
          <a:prstGeom prst="rect">
            <a:avLst/>
          </a:prstGeom>
          <a:solidFill>
            <a:srgbClr val="CB43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7472" y="590908"/>
            <a:ext cx="8412480" cy="856892"/>
          </a:xfrm>
        </p:spPr>
        <p:txBody>
          <a:bodyPr/>
          <a:lstStyle/>
          <a:p>
            <a:r>
              <a:rPr lang="en-US" smtClean="0"/>
              <a:t>Click to edit Master title style</a:t>
            </a:r>
            <a:endParaRPr lang="en-US"/>
          </a:p>
        </p:txBody>
      </p:sp>
    </p:spTree>
    <p:extLst>
      <p:ext uri="{BB962C8B-B14F-4D97-AF65-F5344CB8AC3E}">
        <p14:creationId xmlns:p14="http://schemas.microsoft.com/office/powerpoint/2010/main" val="333726973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08546" name="Rectangle 2"/>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8547" name="Rectangle 3"/>
          <p:cNvSpPr>
            <a:spLocks noGrp="1" noChangeArrowheads="1"/>
          </p:cNvSpPr>
          <p:nvPr>
            <p:ph type="sldNum" sz="quarter" idx="4"/>
          </p:nvPr>
        </p:nvSpPr>
        <p:spPr>
          <a:xfrm>
            <a:off x="7162800" y="6553200"/>
            <a:ext cx="1905000" cy="304800"/>
          </a:xfrm>
          <a:prstGeom prst="rect">
            <a:avLst/>
          </a:prstGeom>
        </p:spPr>
        <p:txBody>
          <a:bodyPr/>
          <a:lstStyle>
            <a:lvl1pPr algn="r">
              <a:defRPr sz="900">
                <a:solidFill>
                  <a:srgbClr val="AAAAAA"/>
                </a:solidFill>
              </a:defRPr>
            </a:lvl1pPr>
          </a:lstStyle>
          <a:p>
            <a:fld id="{DB2663B8-764F-4FA7-8159-D377C57ACFA3}" type="slidenum">
              <a:rPr lang="en-US"/>
              <a:pPr/>
              <a:t>‹#›</a:t>
            </a:fld>
            <a:endParaRPr lang="en-US"/>
          </a:p>
        </p:txBody>
      </p:sp>
      <p:sp>
        <p:nvSpPr>
          <p:cNvPr id="108548" name="Rectangle 4"/>
          <p:cNvSpPr>
            <a:spLocks noGrp="1" noChangeArrowheads="1"/>
          </p:cNvSpPr>
          <p:nvPr>
            <p:ph type="subTitle" idx="1"/>
          </p:nvPr>
        </p:nvSpPr>
        <p:spPr>
          <a:xfrm>
            <a:off x="685800" y="1371600"/>
            <a:ext cx="7772400" cy="2057400"/>
          </a:xfrm>
        </p:spPr>
        <p:txBody>
          <a:bodyPr anchor="ctr" anchorCtr="1"/>
          <a:lstStyle>
            <a:lvl1pPr marL="0" indent="0" algn="ctr">
              <a:spcBef>
                <a:spcPct val="0"/>
              </a:spcBef>
              <a:buFont typeface="Monotype Sorts" pitchFamily="2" charset="2"/>
              <a:buNone/>
              <a:defRPr/>
            </a:lvl1pPr>
          </a:lstStyle>
          <a:p>
            <a:pPr lvl="0"/>
            <a:r>
              <a:rPr lang="en-US" noProof="0" smtClean="0"/>
              <a:t>Click to edit Master subtitle style</a:t>
            </a:r>
          </a:p>
        </p:txBody>
      </p:sp>
      <p:sp>
        <p:nvSpPr>
          <p:cNvPr id="108551" name="Rectangle 7"/>
          <p:cNvSpPr>
            <a:spLocks noGrp="1" noChangeArrowheads="1"/>
          </p:cNvSpPr>
          <p:nvPr>
            <p:ph type="ctrTitle"/>
          </p:nvPr>
        </p:nvSpPr>
        <p:spPr>
          <a:xfrm>
            <a:off x="0" y="762000"/>
            <a:ext cx="9144000" cy="609600"/>
          </a:xfrm>
        </p:spPr>
        <p:txBody>
          <a:bodyPr/>
          <a:lstStyle>
            <a:lvl1pPr>
              <a:defRPr sz="2400">
                <a:solidFill>
                  <a:schemeClr val="tx1"/>
                </a:solidFill>
              </a:defRPr>
            </a:lvl1pPr>
          </a:lstStyle>
          <a:p>
            <a:pPr lvl="0"/>
            <a:r>
              <a:rPr lang="en-US" noProof="0" smtClean="0"/>
              <a:t>Click to edit Master title style</a:t>
            </a:r>
          </a:p>
        </p:txBody>
      </p:sp>
      <p:sp>
        <p:nvSpPr>
          <p:cNvPr id="108554" name="Rectangle 10"/>
          <p:cNvSpPr>
            <a:spLocks noGrp="1" noChangeArrowheads="1"/>
          </p:cNvSpPr>
          <p:nvPr>
            <p:ph type="ftr" sz="quarter" idx="3"/>
          </p:nvPr>
        </p:nvSpPr>
        <p:spPr>
          <a:xfrm>
            <a:off x="468313" y="6454775"/>
            <a:ext cx="2895600" cy="403225"/>
          </a:xfrm>
          <a:prstGeom prst="rect">
            <a:avLst/>
          </a:prstGeom>
        </p:spPr>
        <p:txBody>
          <a:bodyPr/>
          <a:lstStyle>
            <a:lvl1pPr algn="l">
              <a:defRPr/>
            </a:lvl1pPr>
          </a:lstStyle>
          <a:p>
            <a:r>
              <a:rPr lang="en-GB"/>
              <a:t>© 2009, ADP</a:t>
            </a:r>
          </a:p>
          <a:p>
            <a:r>
              <a:rPr lang="en-GB"/>
              <a:t>Document Reference: </a:t>
            </a:r>
            <a:r>
              <a:rPr lang="en-US"/>
              <a:t>GV00004677 </a:t>
            </a:r>
            <a:endParaRPr lang="en-AU"/>
          </a:p>
        </p:txBody>
      </p:sp>
      <p:sp>
        <p:nvSpPr>
          <p:cNvPr id="108556" name="Text Box 12"/>
          <p:cNvSpPr txBox="1">
            <a:spLocks noChangeArrowheads="1"/>
          </p:cNvSpPr>
          <p:nvPr userDrawn="1"/>
        </p:nvSpPr>
        <p:spPr bwMode="auto">
          <a:xfrm>
            <a:off x="7134225" y="512763"/>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endParaRPr lang="en-US" sz="1400">
              <a:solidFill>
                <a:srgbClr val="C72F11"/>
              </a:solidFill>
              <a:latin typeface="Arial Black"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93725" y="12192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70425" y="12192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a:xfrm>
            <a:off x="8550275" y="838200"/>
            <a:ext cx="533400" cy="180975"/>
          </a:xfrm>
          <a:prstGeom prst="rect">
            <a:avLst/>
          </a:prstGeom>
        </p:spPr>
        <p:txBody>
          <a:bodyPr/>
          <a:lstStyle>
            <a:lvl1pPr>
              <a:defRPr/>
            </a:lvl1pPr>
          </a:lstStyle>
          <a:p>
            <a:fld id="{5129D23A-831F-480D-9E9C-90401759B2BC}" type="slidenum">
              <a:rPr lang="en-US"/>
              <a:pPr/>
              <a:t>‹#›</a:t>
            </a:fld>
            <a:endParaRPr lang="en-US"/>
          </a:p>
        </p:txBody>
      </p:sp>
      <p:sp>
        <p:nvSpPr>
          <p:cNvPr id="6" name="Footer Placeholder 5"/>
          <p:cNvSpPr>
            <a:spLocks noGrp="1"/>
          </p:cNvSpPr>
          <p:nvPr>
            <p:ph type="ftr" sz="quarter" idx="11"/>
          </p:nvPr>
        </p:nvSpPr>
        <p:spPr>
          <a:xfrm>
            <a:off x="3124200" y="6454775"/>
            <a:ext cx="2895600" cy="403225"/>
          </a:xfrm>
          <a:prstGeom prst="rect">
            <a:avLst/>
          </a:prstGeom>
        </p:spPr>
        <p:txBody>
          <a:bodyPr/>
          <a:lstStyle>
            <a:lvl1pPr>
              <a:defRPr/>
            </a:lvl1pPr>
          </a:lstStyle>
          <a:p>
            <a:r>
              <a:rPr lang="en-GB"/>
              <a:t>© 2007, ADP</a:t>
            </a:r>
          </a:p>
          <a:p>
            <a:r>
              <a:rPr lang="en-GB"/>
              <a:t>Document Reference: </a:t>
            </a:r>
            <a:r>
              <a:rPr lang="en-US"/>
              <a:t>GV00000135 </a:t>
            </a:r>
            <a:endParaRPr lang="en-AU"/>
          </a:p>
        </p:txBody>
      </p:sp>
    </p:spTree>
    <p:extLst>
      <p:ext uri="{BB962C8B-B14F-4D97-AF65-F5344CB8AC3E}">
        <p14:creationId xmlns:p14="http://schemas.microsoft.com/office/powerpoint/2010/main" val="3759826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71500" y="304800"/>
            <a:ext cx="8001000" cy="5334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93725" y="1219200"/>
            <a:ext cx="39243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lipArt Placeholder 3"/>
          <p:cNvSpPr>
            <a:spLocks noGrp="1"/>
          </p:cNvSpPr>
          <p:nvPr>
            <p:ph type="clipArt" sz="half" idx="2"/>
          </p:nvPr>
        </p:nvSpPr>
        <p:spPr>
          <a:xfrm>
            <a:off x="4670425" y="1219200"/>
            <a:ext cx="3924300" cy="4876800"/>
          </a:xfrm>
        </p:spPr>
        <p:txBody>
          <a:bodyPr/>
          <a:lstStyle/>
          <a:p>
            <a:endParaRPr lang="en-AU"/>
          </a:p>
        </p:txBody>
      </p:sp>
      <p:sp>
        <p:nvSpPr>
          <p:cNvPr id="5" name="Slide Number Placeholder 4"/>
          <p:cNvSpPr>
            <a:spLocks noGrp="1"/>
          </p:cNvSpPr>
          <p:nvPr>
            <p:ph type="sldNum" sz="quarter" idx="10"/>
          </p:nvPr>
        </p:nvSpPr>
        <p:spPr>
          <a:xfrm>
            <a:off x="8550275" y="838200"/>
            <a:ext cx="533400" cy="180975"/>
          </a:xfrm>
          <a:prstGeom prst="rect">
            <a:avLst/>
          </a:prstGeom>
        </p:spPr>
        <p:txBody>
          <a:bodyPr/>
          <a:lstStyle>
            <a:lvl1pPr>
              <a:defRPr/>
            </a:lvl1pPr>
          </a:lstStyle>
          <a:p>
            <a:fld id="{7C63083E-04E0-4B29-9899-3563EA6D6B8B}" type="slidenum">
              <a:rPr lang="en-US"/>
              <a:pPr/>
              <a:t>‹#›</a:t>
            </a:fld>
            <a:endParaRPr lang="en-US"/>
          </a:p>
        </p:txBody>
      </p:sp>
      <p:sp>
        <p:nvSpPr>
          <p:cNvPr id="6" name="Footer Placeholder 5"/>
          <p:cNvSpPr>
            <a:spLocks noGrp="1"/>
          </p:cNvSpPr>
          <p:nvPr>
            <p:ph type="ftr" sz="quarter" idx="11"/>
          </p:nvPr>
        </p:nvSpPr>
        <p:spPr>
          <a:xfrm>
            <a:off x="3124200" y="6454775"/>
            <a:ext cx="2895600" cy="403225"/>
          </a:xfrm>
          <a:prstGeom prst="rect">
            <a:avLst/>
          </a:prstGeom>
        </p:spPr>
        <p:txBody>
          <a:bodyPr/>
          <a:lstStyle>
            <a:lvl1pPr>
              <a:defRPr/>
            </a:lvl1pPr>
          </a:lstStyle>
          <a:p>
            <a:r>
              <a:rPr lang="en-GB"/>
              <a:t>© 2007, ADP</a:t>
            </a:r>
          </a:p>
          <a:p>
            <a:r>
              <a:rPr lang="en-GB"/>
              <a:t>Document Reference: </a:t>
            </a:r>
            <a:r>
              <a:rPr lang="en-US"/>
              <a:t>GV00000135 </a:t>
            </a:r>
            <a:endParaRPr lang="en-AU"/>
          </a:p>
        </p:txBody>
      </p:sp>
    </p:spTree>
    <p:extLst>
      <p:ext uri="{BB962C8B-B14F-4D97-AF65-F5344CB8AC3E}">
        <p14:creationId xmlns:p14="http://schemas.microsoft.com/office/powerpoint/2010/main" val="95226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Slide Number Placeholder 3"/>
          <p:cNvSpPr>
            <a:spLocks noGrp="1"/>
          </p:cNvSpPr>
          <p:nvPr>
            <p:ph type="sldNum" sz="quarter" idx="10"/>
          </p:nvPr>
        </p:nvSpPr>
        <p:spPr>
          <a:xfrm>
            <a:off x="8550275" y="838200"/>
            <a:ext cx="533400" cy="180975"/>
          </a:xfrm>
          <a:prstGeom prst="rect">
            <a:avLst/>
          </a:prstGeom>
        </p:spPr>
        <p:txBody>
          <a:bodyPr/>
          <a:lstStyle>
            <a:lvl1pPr>
              <a:defRPr/>
            </a:lvl1pPr>
          </a:lstStyle>
          <a:p>
            <a:fld id="{1B193370-21CA-44CA-9897-947E47117D3F}" type="slidenum">
              <a:rPr lang="en-US"/>
              <a:pPr/>
              <a:t>‹#›</a:t>
            </a:fld>
            <a:endParaRPr lang="en-US"/>
          </a:p>
        </p:txBody>
      </p:sp>
      <p:sp>
        <p:nvSpPr>
          <p:cNvPr id="5" name="Footer Placeholder 4"/>
          <p:cNvSpPr>
            <a:spLocks noGrp="1"/>
          </p:cNvSpPr>
          <p:nvPr>
            <p:ph type="ftr" sz="quarter" idx="11"/>
          </p:nvPr>
        </p:nvSpPr>
        <p:spPr>
          <a:xfrm>
            <a:off x="3124200" y="6454775"/>
            <a:ext cx="2895600" cy="403225"/>
          </a:xfrm>
          <a:prstGeom prst="rect">
            <a:avLst/>
          </a:prstGeom>
        </p:spPr>
        <p:txBody>
          <a:bodyPr/>
          <a:lstStyle>
            <a:lvl1pPr>
              <a:defRPr/>
            </a:lvl1pPr>
          </a:lstStyle>
          <a:p>
            <a:r>
              <a:rPr lang="en-GB"/>
              <a:t>© 2007, ADP</a:t>
            </a:r>
          </a:p>
          <a:p>
            <a:r>
              <a:rPr lang="en-GB"/>
              <a:t>Document Reference: </a:t>
            </a:r>
            <a:r>
              <a:rPr lang="en-US"/>
              <a:t>GV00000135 </a:t>
            </a:r>
            <a:endParaRPr lang="en-AU"/>
          </a:p>
        </p:txBody>
      </p:sp>
    </p:spTree>
    <p:extLst>
      <p:ext uri="{BB962C8B-B14F-4D97-AF65-F5344CB8AC3E}">
        <p14:creationId xmlns:p14="http://schemas.microsoft.com/office/powerpoint/2010/main" val="402849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304800"/>
            <a:ext cx="8001000" cy="5334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93725" y="1219200"/>
            <a:ext cx="39243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70425" y="1219200"/>
            <a:ext cx="39243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a:xfrm>
            <a:off x="8550275" y="838200"/>
            <a:ext cx="533400" cy="180975"/>
          </a:xfrm>
          <a:prstGeom prst="rect">
            <a:avLst/>
          </a:prstGeom>
        </p:spPr>
        <p:txBody>
          <a:bodyPr/>
          <a:lstStyle>
            <a:lvl1pPr>
              <a:defRPr/>
            </a:lvl1pPr>
          </a:lstStyle>
          <a:p>
            <a:fld id="{C8289F24-E8F7-46FB-A12C-6052ABA95C07}" type="slidenum">
              <a:rPr lang="en-US"/>
              <a:pPr/>
              <a:t>‹#›</a:t>
            </a:fld>
            <a:endParaRPr lang="en-US"/>
          </a:p>
        </p:txBody>
      </p:sp>
      <p:sp>
        <p:nvSpPr>
          <p:cNvPr id="6" name="Footer Placeholder 5"/>
          <p:cNvSpPr>
            <a:spLocks noGrp="1"/>
          </p:cNvSpPr>
          <p:nvPr>
            <p:ph type="ftr" sz="quarter" idx="11"/>
          </p:nvPr>
        </p:nvSpPr>
        <p:spPr>
          <a:xfrm>
            <a:off x="3124200" y="6454775"/>
            <a:ext cx="2895600" cy="403225"/>
          </a:xfrm>
          <a:prstGeom prst="rect">
            <a:avLst/>
          </a:prstGeom>
        </p:spPr>
        <p:txBody>
          <a:bodyPr/>
          <a:lstStyle>
            <a:lvl1pPr>
              <a:defRPr/>
            </a:lvl1pPr>
          </a:lstStyle>
          <a:p>
            <a:r>
              <a:rPr lang="en-GB"/>
              <a:t>© 2007, ADP</a:t>
            </a:r>
          </a:p>
          <a:p>
            <a:r>
              <a:rPr lang="en-GB"/>
              <a:t>Document Reference: </a:t>
            </a:r>
            <a:r>
              <a:rPr lang="en-US"/>
              <a:t>GV00000135 </a:t>
            </a:r>
            <a:endParaRPr lang="en-AU"/>
          </a:p>
        </p:txBody>
      </p:sp>
    </p:spTree>
    <p:extLst>
      <p:ext uri="{BB962C8B-B14F-4D97-AF65-F5344CB8AC3E}">
        <p14:creationId xmlns:p14="http://schemas.microsoft.com/office/powerpoint/2010/main" val="2859305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7420707" y="5867400"/>
            <a:ext cx="1723293" cy="10668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4195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5"/>
          <p:cNvSpPr txBox="1">
            <a:spLocks/>
          </p:cNvSpPr>
          <p:nvPr/>
        </p:nvSpPr>
        <p:spPr>
          <a:xfrm>
            <a:off x="2391570" y="6523038"/>
            <a:ext cx="4360862" cy="201612"/>
          </a:xfrm>
          <a:prstGeom prst="rect">
            <a:avLst/>
          </a:prstGeom>
        </p:spPr>
        <p:txBody>
          <a:bodyPr/>
          <a:lstStyle>
            <a:lvl1pPr marL="0" indent="0" algn="ctr" defTabSz="914400" rtl="0" eaLnBrk="1" latinLnBrk="0" hangingPunct="1">
              <a:spcBef>
                <a:spcPct val="20000"/>
              </a:spcBef>
              <a:buFont typeface="Arial" pitchFamily="34" charset="0"/>
              <a:buNone/>
              <a:defRPr sz="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Copyright © 2016 ADP, LLC. Proprietary and Confidential. </a:t>
            </a:r>
            <a:endParaRPr lang="en-US" dirty="0"/>
          </a:p>
        </p:txBody>
      </p:sp>
      <p:sp>
        <p:nvSpPr>
          <p:cNvPr id="10" name="TextBox 9"/>
          <p:cNvSpPr txBox="1"/>
          <p:nvPr/>
        </p:nvSpPr>
        <p:spPr>
          <a:xfrm>
            <a:off x="4114800" y="6246168"/>
            <a:ext cx="609600" cy="230832"/>
          </a:xfrm>
          <a:prstGeom prst="rect">
            <a:avLst/>
          </a:prstGeom>
          <a:noFill/>
        </p:spPr>
        <p:txBody>
          <a:bodyPr wrap="square" rtlCol="0">
            <a:spAutoFit/>
          </a:bodyPr>
          <a:lstStyle/>
          <a:p>
            <a:pPr algn="ctr"/>
            <a:fld id="{D79FCBA7-D3FA-41C7-8C44-48835D5471AF}" type="slidenum">
              <a:rPr lang="en-US" sz="900" smtClean="0">
                <a:solidFill>
                  <a:schemeClr val="tx1"/>
                </a:solidFill>
              </a:rPr>
              <a:pPr algn="ctr"/>
              <a:t>‹#›</a:t>
            </a:fld>
            <a:endParaRPr lang="en-US" sz="900" dirty="0">
              <a:solidFill>
                <a:schemeClr val="tx1"/>
              </a:solidFill>
            </a:endParaRPr>
          </a:p>
        </p:txBody>
      </p:sp>
      <p:sp>
        <p:nvSpPr>
          <p:cNvPr id="9" name="Text Box 11"/>
          <p:cNvSpPr txBox="1">
            <a:spLocks noChangeArrowheads="1"/>
          </p:cNvSpPr>
          <p:nvPr userDrawn="1"/>
        </p:nvSpPr>
        <p:spPr bwMode="auto">
          <a:xfrm>
            <a:off x="695325" y="6513513"/>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endParaRPr lang="en-US" sz="1400">
              <a:solidFill>
                <a:srgbClr val="C72F11"/>
              </a:solidFill>
              <a:latin typeface="Arial Black" pitchFamily="34" charset="0"/>
            </a:endParaRPr>
          </a:p>
        </p:txBody>
      </p:sp>
      <p:sp>
        <p:nvSpPr>
          <p:cNvPr id="11" name="Text Box 12"/>
          <p:cNvSpPr txBox="1">
            <a:spLocks noChangeArrowheads="1"/>
          </p:cNvSpPr>
          <p:nvPr userDrawn="1"/>
        </p:nvSpPr>
        <p:spPr bwMode="auto">
          <a:xfrm>
            <a:off x="8023225" y="6302375"/>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endParaRPr lang="en-US" sz="1400">
              <a:solidFill>
                <a:srgbClr val="C72F11"/>
              </a:solidFill>
              <a:latin typeface="Arial Black" pitchFamily="34" charset="0"/>
            </a:endParaRPr>
          </a:p>
        </p:txBody>
      </p:sp>
    </p:spTree>
    <p:extLst>
      <p:ext uri="{BB962C8B-B14F-4D97-AF65-F5344CB8AC3E}">
        <p14:creationId xmlns:p14="http://schemas.microsoft.com/office/powerpoint/2010/main" val="192728977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sldNum="0" hdr="0" dt="0"/>
  <p:txStyles>
    <p:titleStyle>
      <a:lvl1pPr algn="l" defTabSz="914400" rtl="0" eaLnBrk="1" latinLnBrk="0" hangingPunct="1">
        <a:spcBef>
          <a:spcPct val="0"/>
        </a:spcBef>
        <a:buNone/>
        <a:defRPr lang="en-US" sz="2800" b="1" kern="1200" dirty="0">
          <a:solidFill>
            <a:srgbClr val="62626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62626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rgbClr val="62626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62626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147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5"/>
          <p:cNvSpPr txBox="1">
            <a:spLocks/>
          </p:cNvSpPr>
          <p:nvPr/>
        </p:nvSpPr>
        <p:spPr>
          <a:xfrm>
            <a:off x="2391571" y="6523038"/>
            <a:ext cx="4360862" cy="201612"/>
          </a:xfrm>
          <a:prstGeom prst="rect">
            <a:avLst/>
          </a:prstGeom>
        </p:spPr>
        <p:txBody>
          <a:bodyPr/>
          <a:lstStyle>
            <a:lvl1pPr marL="0" indent="0" algn="ctr" defTabSz="914400" rtl="0" eaLnBrk="1" latinLnBrk="0" hangingPunct="1">
              <a:spcBef>
                <a:spcPct val="20000"/>
              </a:spcBef>
              <a:buFont typeface="Arial" pitchFamily="34" charset="0"/>
              <a:buNone/>
              <a:defRPr sz="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Copyright © 2016 ADP, LLC. Proprietary and Confidential. </a:t>
            </a:r>
            <a:endParaRPr lang="en-US" dirty="0"/>
          </a:p>
        </p:txBody>
      </p:sp>
      <p:pic>
        <p:nvPicPr>
          <p:cNvPr id="9" name="Picture 8"/>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420708" y="5867400"/>
            <a:ext cx="1723293" cy="1066800"/>
          </a:xfrm>
          <a:prstGeom prst="rect">
            <a:avLst/>
          </a:prstGeom>
        </p:spPr>
      </p:pic>
    </p:spTree>
    <p:extLst>
      <p:ext uri="{BB962C8B-B14F-4D97-AF65-F5344CB8AC3E}">
        <p14:creationId xmlns:p14="http://schemas.microsoft.com/office/powerpoint/2010/main" val="368518709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Lst>
  <p:txStyles>
    <p:titleStyle>
      <a:lvl1pPr algn="l" defTabSz="914400" rtl="0" eaLnBrk="1" latinLnBrk="0" hangingPunct="1">
        <a:spcBef>
          <a:spcPct val="0"/>
        </a:spcBef>
        <a:buNone/>
        <a:defRPr sz="2800" b="1" kern="1200">
          <a:solidFill>
            <a:srgbClr val="62626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62626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rgbClr val="62626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62626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7420709" y="5867400"/>
            <a:ext cx="1723293" cy="10668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419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5"/>
          <p:cNvSpPr txBox="1">
            <a:spLocks/>
          </p:cNvSpPr>
          <p:nvPr/>
        </p:nvSpPr>
        <p:spPr>
          <a:xfrm>
            <a:off x="2391572" y="6523038"/>
            <a:ext cx="4360862" cy="201612"/>
          </a:xfrm>
          <a:prstGeom prst="rect">
            <a:avLst/>
          </a:prstGeom>
        </p:spPr>
        <p:txBody>
          <a:bodyPr/>
          <a:lstStyle>
            <a:lvl1pPr marL="0" indent="0" algn="ctr" defTabSz="914400" rtl="0" eaLnBrk="1" latinLnBrk="0" hangingPunct="1">
              <a:spcBef>
                <a:spcPct val="20000"/>
              </a:spcBef>
              <a:buFont typeface="Arial" pitchFamily="34" charset="0"/>
              <a:buNone/>
              <a:defRPr sz="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tx1"/>
                </a:solidFill>
              </a:rPr>
              <a:t>Copyright © 2016 ADP, LLC. Proprietary and Confidential. </a:t>
            </a:r>
            <a:endParaRPr lang="en-US" dirty="0">
              <a:solidFill>
                <a:schemeClr val="tx1"/>
              </a:solidFill>
            </a:endParaRPr>
          </a:p>
        </p:txBody>
      </p:sp>
      <p:sp>
        <p:nvSpPr>
          <p:cNvPr id="11" name="TextBox 10"/>
          <p:cNvSpPr txBox="1"/>
          <p:nvPr/>
        </p:nvSpPr>
        <p:spPr>
          <a:xfrm>
            <a:off x="4114800" y="6246168"/>
            <a:ext cx="609600" cy="230832"/>
          </a:xfrm>
          <a:prstGeom prst="rect">
            <a:avLst/>
          </a:prstGeom>
          <a:noFill/>
        </p:spPr>
        <p:txBody>
          <a:bodyPr wrap="square" rtlCol="0">
            <a:spAutoFit/>
          </a:bodyPr>
          <a:lstStyle/>
          <a:p>
            <a:pPr algn="ctr"/>
            <a:fld id="{D79FCBA7-D3FA-41C7-8C44-48835D5471AF}" type="slidenum">
              <a:rPr lang="en-US" sz="900" smtClean="0">
                <a:solidFill>
                  <a:schemeClr val="tx1"/>
                </a:solidFill>
              </a:rPr>
              <a:pPr algn="ctr"/>
              <a:t>‹#›</a:t>
            </a:fld>
            <a:endParaRPr lang="en-US" sz="900" dirty="0">
              <a:solidFill>
                <a:schemeClr val="tx1"/>
              </a:solidFill>
            </a:endParaRPr>
          </a:p>
        </p:txBody>
      </p:sp>
    </p:spTree>
    <p:extLst>
      <p:ext uri="{BB962C8B-B14F-4D97-AF65-F5344CB8AC3E}">
        <p14:creationId xmlns:p14="http://schemas.microsoft.com/office/powerpoint/2010/main" val="4501895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Lst>
  <p:hf hdr="0" ftr="0" dt="0"/>
  <p:txStyles>
    <p:titleStyle>
      <a:lvl1pPr algn="l" defTabSz="914400" rtl="0" eaLnBrk="1" latinLnBrk="0" hangingPunct="1">
        <a:spcBef>
          <a:spcPct val="0"/>
        </a:spcBef>
        <a:buNone/>
        <a:defRPr lang="en-US" sz="2800" b="1" kern="1200" dirty="0">
          <a:solidFill>
            <a:srgbClr val="62626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62626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rgbClr val="62626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62626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7420710" y="5867400"/>
            <a:ext cx="1723293" cy="10668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5"/>
          <p:cNvSpPr txBox="1">
            <a:spLocks/>
          </p:cNvSpPr>
          <p:nvPr/>
        </p:nvSpPr>
        <p:spPr>
          <a:xfrm>
            <a:off x="2391573" y="6523038"/>
            <a:ext cx="4360862" cy="201612"/>
          </a:xfrm>
          <a:prstGeom prst="rect">
            <a:avLst/>
          </a:prstGeom>
        </p:spPr>
        <p:txBody>
          <a:bodyPr/>
          <a:lstStyle>
            <a:lvl1pPr marL="0" indent="0" algn="ctr" defTabSz="914400" rtl="0" eaLnBrk="1" latinLnBrk="0" hangingPunct="1">
              <a:spcBef>
                <a:spcPct val="20000"/>
              </a:spcBef>
              <a:buFont typeface="Arial" pitchFamily="34" charset="0"/>
              <a:buNone/>
              <a:defRPr sz="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Copyright © 2016 ADP, LLC. Proprietary and Confidential. </a:t>
            </a:r>
            <a:endParaRPr lang="en-US" dirty="0"/>
          </a:p>
        </p:txBody>
      </p:sp>
      <p:sp>
        <p:nvSpPr>
          <p:cNvPr id="9" name="TextBox 8"/>
          <p:cNvSpPr txBox="1"/>
          <p:nvPr/>
        </p:nvSpPr>
        <p:spPr>
          <a:xfrm>
            <a:off x="4114800" y="6246168"/>
            <a:ext cx="609600" cy="230832"/>
          </a:xfrm>
          <a:prstGeom prst="rect">
            <a:avLst/>
          </a:prstGeom>
          <a:noFill/>
        </p:spPr>
        <p:txBody>
          <a:bodyPr wrap="square" rtlCol="0">
            <a:spAutoFit/>
          </a:bodyPr>
          <a:lstStyle/>
          <a:p>
            <a:pPr algn="ctr"/>
            <a:fld id="{D79FCBA7-D3FA-41C7-8C44-48835D5471AF}" type="slidenum">
              <a:rPr lang="en-US" sz="900" smtClean="0">
                <a:solidFill>
                  <a:schemeClr val="tx1"/>
                </a:solidFill>
              </a:rPr>
              <a:pPr algn="ctr"/>
              <a:t>‹#›</a:t>
            </a:fld>
            <a:endParaRPr lang="en-US" sz="900" dirty="0">
              <a:solidFill>
                <a:schemeClr val="tx1"/>
              </a:solidFill>
            </a:endParaRPr>
          </a:p>
        </p:txBody>
      </p:sp>
    </p:spTree>
    <p:extLst>
      <p:ext uri="{BB962C8B-B14F-4D97-AF65-F5344CB8AC3E}">
        <p14:creationId xmlns:p14="http://schemas.microsoft.com/office/powerpoint/2010/main" val="359363082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txStyles>
    <p:titleStyle>
      <a:lvl1pPr algn="l" defTabSz="914400" rtl="0" eaLnBrk="1" latinLnBrk="0" hangingPunct="1">
        <a:spcBef>
          <a:spcPct val="0"/>
        </a:spcBef>
        <a:buNone/>
        <a:defRPr lang="en-US" sz="2800" b="1" kern="1200" dirty="0">
          <a:solidFill>
            <a:srgbClr val="62626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62626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rgbClr val="62626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62626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7420711" y="5867400"/>
            <a:ext cx="1723293" cy="10668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5"/>
          <p:cNvSpPr txBox="1">
            <a:spLocks/>
          </p:cNvSpPr>
          <p:nvPr/>
        </p:nvSpPr>
        <p:spPr>
          <a:xfrm>
            <a:off x="2391574" y="6523038"/>
            <a:ext cx="4360862" cy="201612"/>
          </a:xfrm>
          <a:prstGeom prst="rect">
            <a:avLst/>
          </a:prstGeom>
        </p:spPr>
        <p:txBody>
          <a:bodyPr/>
          <a:lstStyle>
            <a:lvl1pPr marL="0" indent="0" algn="ctr" defTabSz="914400" rtl="0" eaLnBrk="1" latinLnBrk="0" hangingPunct="1">
              <a:spcBef>
                <a:spcPct val="20000"/>
              </a:spcBef>
              <a:buFont typeface="Arial" pitchFamily="34" charset="0"/>
              <a:buNone/>
              <a:defRPr sz="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Copyright © 2016 ADP, LLC. Proprietary and Confidential. </a:t>
            </a:r>
            <a:endParaRPr lang="en-US" dirty="0"/>
          </a:p>
        </p:txBody>
      </p:sp>
      <p:sp>
        <p:nvSpPr>
          <p:cNvPr id="9" name="TextBox 8"/>
          <p:cNvSpPr txBox="1"/>
          <p:nvPr/>
        </p:nvSpPr>
        <p:spPr>
          <a:xfrm>
            <a:off x="4114800" y="6246168"/>
            <a:ext cx="609600" cy="230832"/>
          </a:xfrm>
          <a:prstGeom prst="rect">
            <a:avLst/>
          </a:prstGeom>
          <a:noFill/>
        </p:spPr>
        <p:txBody>
          <a:bodyPr wrap="square" rtlCol="0">
            <a:spAutoFit/>
          </a:bodyPr>
          <a:lstStyle/>
          <a:p>
            <a:pPr algn="ctr"/>
            <a:fld id="{D79FCBA7-D3FA-41C7-8C44-48835D5471AF}" type="slidenum">
              <a:rPr lang="en-US" sz="900" smtClean="0">
                <a:solidFill>
                  <a:schemeClr val="tx1"/>
                </a:solidFill>
              </a:rPr>
              <a:pPr algn="ctr"/>
              <a:t>‹#›</a:t>
            </a:fld>
            <a:endParaRPr lang="en-US" sz="900" dirty="0">
              <a:solidFill>
                <a:schemeClr val="tx1"/>
              </a:solidFill>
            </a:endParaRPr>
          </a:p>
        </p:txBody>
      </p:sp>
    </p:spTree>
    <p:extLst>
      <p:ext uri="{BB962C8B-B14F-4D97-AF65-F5344CB8AC3E}">
        <p14:creationId xmlns:p14="http://schemas.microsoft.com/office/powerpoint/2010/main" val="42760317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Lst>
  <p:txStyles>
    <p:titleStyle>
      <a:lvl1pPr algn="l" defTabSz="914400" rtl="0" eaLnBrk="1" latinLnBrk="0" hangingPunct="1">
        <a:spcBef>
          <a:spcPct val="0"/>
        </a:spcBef>
        <a:buNone/>
        <a:defRPr lang="en-US" sz="2800" b="1" kern="1200" dirty="0">
          <a:solidFill>
            <a:srgbClr val="62626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62626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rgbClr val="62626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62626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0.x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0.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0.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zh-CN" smtClean="0"/>
              <a:t>RMIT VN</a:t>
            </a:r>
            <a:r>
              <a:rPr lang="en-US" smtClean="0"/>
              <a:t> </a:t>
            </a:r>
            <a:r>
              <a:rPr lang="en-US" smtClean="0"/>
              <a:t>Requirements Gathering Session</a:t>
            </a:r>
            <a:endParaRPr lang="en-US"/>
          </a:p>
        </p:txBody>
      </p:sp>
      <p:sp>
        <p:nvSpPr>
          <p:cNvPr id="6147" name="Rectangle 3"/>
          <p:cNvSpPr>
            <a:spLocks noGrp="1" noChangeArrowheads="1"/>
          </p:cNvSpPr>
          <p:nvPr>
            <p:ph type="subTitle" idx="1"/>
          </p:nvPr>
        </p:nvSpPr>
        <p:spPr/>
        <p:txBody>
          <a:bodyPr>
            <a:normAutofit lnSpcReduction="10000"/>
          </a:bodyPr>
          <a:lstStyle/>
          <a:p>
            <a:r>
              <a:rPr lang="en-US" smtClean="0"/>
              <a:t>Vietnam</a:t>
            </a:r>
          </a:p>
          <a:p>
            <a:r>
              <a:rPr lang="en-AU" smtClean="0"/>
              <a:t>&lt;date of workshop&gt;</a:t>
            </a:r>
            <a:endParaRPr lang="en-US" smtClean="0"/>
          </a:p>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Salary Levels/ Bands</a:t>
            </a:r>
            <a:endParaRPr lang="en-US"/>
          </a:p>
        </p:txBody>
      </p:sp>
      <p:sp>
        <p:nvSpPr>
          <p:cNvPr id="58371" name="Rectangle 3"/>
          <p:cNvSpPr>
            <a:spLocks noGrp="1" noChangeArrowheads="1"/>
          </p:cNvSpPr>
          <p:nvPr>
            <p:ph idx="1"/>
          </p:nvPr>
        </p:nvSpPr>
        <p:spPr/>
        <p:txBody>
          <a:bodyPr/>
          <a:lstStyle/>
          <a:p>
            <a:r>
              <a:rPr lang="en-US" dirty="0" smtClean="0"/>
              <a:t>If the company has multiple salary levels </a:t>
            </a:r>
            <a:r>
              <a:rPr lang="en-US" dirty="0" err="1" smtClean="0"/>
              <a:t>etc</a:t>
            </a:r>
            <a:r>
              <a:rPr lang="en-US" dirty="0" smtClean="0"/>
              <a:t> – these can be recorded in </a:t>
            </a:r>
            <a:r>
              <a:rPr lang="en-US" dirty="0" err="1" smtClean="0"/>
              <a:t>payscale</a:t>
            </a:r>
            <a:r>
              <a:rPr lang="en-US" dirty="0" smtClean="0"/>
              <a:t> type/ area/ groups and levels.  If certain payments are made to only certain grades, these will have to be grouped.</a:t>
            </a:r>
          </a:p>
        </p:txBody>
      </p:sp>
      <p:pic>
        <p:nvPicPr>
          <p:cNvPr id="58373" name="Picture 5"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087" y="3645594"/>
            <a:ext cx="1795462" cy="1833563"/>
          </a:xfrm>
          <a:prstGeom prst="rect">
            <a:avLst/>
          </a:prstGeom>
          <a:noFill/>
          <a:extLst>
            <a:ext uri="{909E8E84-426E-40DD-AFC4-6F175D3DCCD1}">
              <a14:hiddenFill xmlns:a14="http://schemas.microsoft.com/office/drawing/2010/main">
                <a:solidFill>
                  <a:srgbClr val="FFFFFF"/>
                </a:solidFill>
              </a14:hiddenFill>
            </a:ext>
          </a:extLst>
        </p:spPr>
      </p:pic>
      <p:pic>
        <p:nvPicPr>
          <p:cNvPr id="58375" name="Picture 7" descr="j02330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3012" y="3213794"/>
            <a:ext cx="2574925" cy="2614613"/>
          </a:xfrm>
          <a:prstGeom prst="rect">
            <a:avLst/>
          </a:prstGeom>
          <a:noFill/>
          <a:extLst>
            <a:ext uri="{909E8E84-426E-40DD-AFC4-6F175D3DCCD1}">
              <a14:hiddenFill xmlns:a14="http://schemas.microsoft.com/office/drawing/2010/main">
                <a:solidFill>
                  <a:srgbClr val="FFFFFF"/>
                </a:solidFill>
              </a14:hiddenFill>
            </a:ext>
          </a:extLst>
        </p:spPr>
      </p:pic>
      <p:pic>
        <p:nvPicPr>
          <p:cNvPr id="58376" name="Picture 8" descr="j02920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224" y="3717032"/>
            <a:ext cx="1868487" cy="1773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Deductions</a:t>
            </a:r>
            <a:endParaRPr lang="en-US"/>
          </a:p>
        </p:txBody>
      </p:sp>
      <p:sp>
        <p:nvSpPr>
          <p:cNvPr id="59395" name="Rectangle 3"/>
          <p:cNvSpPr>
            <a:spLocks noGrp="1" noChangeArrowheads="1"/>
          </p:cNvSpPr>
          <p:nvPr>
            <p:ph idx="1"/>
          </p:nvPr>
        </p:nvSpPr>
        <p:spPr/>
        <p:txBody>
          <a:bodyPr/>
          <a:lstStyle/>
          <a:p>
            <a:r>
              <a:rPr lang="en-US" smtClean="0"/>
              <a:t>Details of all deductions made to employees</a:t>
            </a:r>
          </a:p>
          <a:p>
            <a:pPr lvl="1"/>
            <a:r>
              <a:rPr lang="en-US" smtClean="0"/>
              <a:t>Deduction Codes</a:t>
            </a:r>
          </a:p>
          <a:p>
            <a:pPr lvl="1"/>
            <a:r>
              <a:rPr lang="en-US" smtClean="0"/>
              <a:t>Table to be entered in </a:t>
            </a:r>
          </a:p>
          <a:p>
            <a:pPr lvl="1"/>
            <a:r>
              <a:rPr lang="en-US" smtClean="0"/>
              <a:t>New Starter/ Leavers</a:t>
            </a:r>
          </a:p>
          <a:p>
            <a:pPr lvl="1"/>
            <a:r>
              <a:rPr lang="en-US" smtClean="0"/>
              <a:t>Calculations</a:t>
            </a:r>
          </a:p>
          <a:p>
            <a:pPr lvl="1"/>
            <a:r>
              <a:rPr lang="en-US" smtClean="0"/>
              <a:t>Taxable etc</a:t>
            </a:r>
          </a:p>
          <a:p>
            <a:pPr lvl="1"/>
            <a:r>
              <a:rPr lang="en-US" smtClean="0"/>
              <a:t>Payslips</a:t>
            </a:r>
          </a:p>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Work Patterns</a:t>
            </a:r>
            <a:endParaRPr lang="en-US"/>
          </a:p>
        </p:txBody>
      </p:sp>
      <p:sp>
        <p:nvSpPr>
          <p:cNvPr id="60419" name="Rectangle 3"/>
          <p:cNvSpPr>
            <a:spLocks noGrp="1" noChangeArrowheads="1"/>
          </p:cNvSpPr>
          <p:nvPr>
            <p:ph idx="1"/>
          </p:nvPr>
        </p:nvSpPr>
        <p:spPr/>
        <p:txBody>
          <a:bodyPr/>
          <a:lstStyle/>
          <a:p>
            <a:r>
              <a:rPr lang="en-US" smtClean="0"/>
              <a:t>Details of work patterns for employees</a:t>
            </a:r>
          </a:p>
          <a:p>
            <a:pPr lvl="1"/>
            <a:r>
              <a:rPr lang="en-US" smtClean="0"/>
              <a:t>Start and End Times</a:t>
            </a:r>
          </a:p>
          <a:p>
            <a:pPr lvl="1"/>
            <a:r>
              <a:rPr lang="en-US" smtClean="0"/>
              <a:t>Breaks</a:t>
            </a:r>
          </a:p>
          <a:p>
            <a:pPr lvl="1"/>
            <a:r>
              <a:rPr lang="en-US" smtClean="0"/>
              <a:t>Public Holidays</a:t>
            </a:r>
          </a:p>
          <a:p>
            <a:pPr lvl="1"/>
            <a:r>
              <a:rPr lang="en-US" smtClean="0"/>
              <a:t>Starters and Leavers</a:t>
            </a: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Absences</a:t>
            </a:r>
            <a:endParaRPr lang="en-US"/>
          </a:p>
        </p:txBody>
      </p:sp>
      <p:sp>
        <p:nvSpPr>
          <p:cNvPr id="61443" name="Rectangle 3"/>
          <p:cNvSpPr>
            <a:spLocks noGrp="1" noChangeArrowheads="1"/>
          </p:cNvSpPr>
          <p:nvPr>
            <p:ph type="body" sz="half" idx="1"/>
          </p:nvPr>
        </p:nvSpPr>
        <p:spPr/>
        <p:txBody>
          <a:bodyPr/>
          <a:lstStyle/>
          <a:p>
            <a:r>
              <a:rPr lang="en-US" smtClean="0"/>
              <a:t>Details of all absences that are tracked in the payroll system.  </a:t>
            </a:r>
          </a:p>
          <a:p>
            <a:r>
              <a:rPr lang="en-US" smtClean="0"/>
              <a:t>Details of all limits to absences – e.g. Annual Leave etc.</a:t>
            </a:r>
            <a:endParaRPr lang="en-US" dirty="0"/>
          </a:p>
        </p:txBody>
      </p:sp>
      <p:pic>
        <p:nvPicPr>
          <p:cNvPr id="9" name="Picture 6" descr="j0285698"/>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a:xfrm>
            <a:off x="3779912" y="3356992"/>
            <a:ext cx="1707185" cy="18242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AU"/>
              <a:t>Taxation Details </a:t>
            </a:r>
            <a:endParaRPr lang="en-US"/>
          </a:p>
        </p:txBody>
      </p:sp>
      <p:sp>
        <p:nvSpPr>
          <p:cNvPr id="93187" name="Rectangle 3"/>
          <p:cNvSpPr>
            <a:spLocks noGrp="1" noChangeArrowheads="1"/>
          </p:cNvSpPr>
          <p:nvPr>
            <p:ph idx="1"/>
          </p:nvPr>
        </p:nvSpPr>
        <p:spPr/>
        <p:txBody>
          <a:bodyPr/>
          <a:lstStyle/>
          <a:p>
            <a:r>
              <a:rPr lang="en-AU" sz="2400"/>
              <a:t>Tax Groupings</a:t>
            </a:r>
          </a:p>
          <a:p>
            <a:pPr>
              <a:buFont typeface="Monotype Sorts" pitchFamily="2" charset="2"/>
              <a:buNone/>
            </a:pPr>
            <a:endParaRPr lang="en-AU" sz="2400"/>
          </a:p>
          <a:p>
            <a:endParaRPr lang="en-US" sz="2400"/>
          </a:p>
        </p:txBody>
      </p:sp>
      <p:sp>
        <p:nvSpPr>
          <p:cNvPr id="93191" name="Rectangle 7"/>
          <p:cNvSpPr>
            <a:spLocks noChangeArrowheads="1"/>
          </p:cNvSpPr>
          <p:nvPr/>
        </p:nvSpPr>
        <p:spPr bwMode="auto">
          <a:xfrm>
            <a:off x="2268538" y="5734050"/>
            <a:ext cx="1295400" cy="71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9" name="Picture 10" descr="j0287005"/>
          <p:cNvPicPr>
            <a:picLocks noGrp="1" noChangeAspect="1" noChangeArrowheads="1"/>
          </p:cNvPicPr>
          <p:nvPr>
            <p:ph idx="14"/>
          </p:nvPr>
        </p:nvPicPr>
        <p:blipFill>
          <a:blip r:embed="rId2" cstate="print">
            <a:extLst>
              <a:ext uri="{28A0092B-C50C-407E-A947-70E740481C1C}">
                <a14:useLocalDpi xmlns:a14="http://schemas.microsoft.com/office/drawing/2010/main" val="0"/>
              </a:ext>
            </a:extLst>
          </a:blip>
          <a:srcRect/>
          <a:stretch>
            <a:fillRect/>
          </a:stretch>
        </p:blipFill>
        <p:spPr bwMode="auto">
          <a:xfrm>
            <a:off x="6023415" y="2646748"/>
            <a:ext cx="1358020" cy="23312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AU" sz="3100"/>
              <a:t>Social Insurance</a:t>
            </a:r>
            <a:endParaRPr lang="en-US" sz="3100"/>
          </a:p>
        </p:txBody>
      </p:sp>
      <p:sp>
        <p:nvSpPr>
          <p:cNvPr id="92163" name="Rectangle 3"/>
          <p:cNvSpPr>
            <a:spLocks noGrp="1" noChangeArrowheads="1"/>
          </p:cNvSpPr>
          <p:nvPr>
            <p:ph idx="1"/>
          </p:nvPr>
        </p:nvSpPr>
        <p:spPr/>
        <p:txBody>
          <a:bodyPr/>
          <a:lstStyle/>
          <a:p>
            <a:r>
              <a:rPr lang="en-AU" altLang="zh-TW">
                <a:ea typeface="新細明體" pitchFamily="18" charset="-120"/>
              </a:rPr>
              <a:t>Social Insurance Schemes</a:t>
            </a:r>
          </a:p>
          <a:p>
            <a:r>
              <a:rPr lang="en-AU" altLang="zh-TW">
                <a:ea typeface="新細明體" pitchFamily="18" charset="-120"/>
              </a:rPr>
              <a:t>Contribution Percentages</a:t>
            </a:r>
          </a:p>
          <a:p>
            <a:pPr>
              <a:buFont typeface="Monotype Sorts" pitchFamily="2" charset="2"/>
              <a:buNone/>
            </a:pPr>
            <a:endParaRPr lang="en-AU" altLang="zh-TW">
              <a:ea typeface="新細明體" pitchFamily="18" charset="-120"/>
            </a:endParaRPr>
          </a:p>
          <a:p>
            <a:endParaRPr lang="en-AU" altLang="zh-TW">
              <a:ea typeface="新細明體" pitchFamily="18" charset="-120"/>
            </a:endParaRPr>
          </a:p>
          <a:p>
            <a:pPr lvl="1"/>
            <a:endParaRPr lang="en-US" sz="2400"/>
          </a:p>
        </p:txBody>
      </p:sp>
      <p:pic>
        <p:nvPicPr>
          <p:cNvPr id="7" name="Picture 5" descr="j0315447"/>
          <p:cNvPicPr>
            <a:picLocks noGrp="1" noChangeAspect="1" noChangeArrowheads="1"/>
          </p:cNvPicPr>
          <p:nvPr>
            <p:ph idx="14"/>
          </p:nvPr>
        </p:nvPicPr>
        <p:blipFill>
          <a:blip r:embed="rId2">
            <a:extLst>
              <a:ext uri="{28A0092B-C50C-407E-A947-70E740481C1C}">
                <a14:useLocalDpi xmlns:a14="http://schemas.microsoft.com/office/drawing/2010/main" val="0"/>
              </a:ext>
            </a:extLst>
          </a:blip>
          <a:srcRect/>
          <a:stretch>
            <a:fillRect/>
          </a:stretch>
        </p:blipFill>
        <p:spPr bwMode="auto">
          <a:xfrm>
            <a:off x="5397500" y="1983581"/>
            <a:ext cx="2609850" cy="365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AU" smtClean="0"/>
              <a:t>Severance Allowance</a:t>
            </a:r>
            <a:endParaRPr lang="en-US"/>
          </a:p>
        </p:txBody>
      </p:sp>
      <p:sp>
        <p:nvSpPr>
          <p:cNvPr id="110595" name="Rectangle 3"/>
          <p:cNvSpPr>
            <a:spLocks noGrp="1" noChangeArrowheads="1"/>
          </p:cNvSpPr>
          <p:nvPr>
            <p:ph idx="1"/>
          </p:nvPr>
        </p:nvSpPr>
        <p:spPr/>
        <p:txBody>
          <a:bodyPr/>
          <a:lstStyle/>
          <a:p>
            <a:r>
              <a:rPr lang="en-AU" altLang="zh-TW" smtClean="0"/>
              <a:t>Severance Allowance = </a:t>
            </a:r>
          </a:p>
          <a:p>
            <a:pPr lvl="1"/>
            <a:r>
              <a:rPr lang="en-AU" altLang="zh-TW" smtClean="0"/>
              <a:t>Total duration of employment x Wages used for calculate severance payment x 1/2</a:t>
            </a:r>
          </a:p>
          <a:p>
            <a:pPr lvl="1"/>
            <a:endParaRPr lang="en-AU" altLang="zh-TW" smtClean="0"/>
          </a:p>
          <a:p>
            <a:pPr lvl="1"/>
            <a:r>
              <a:rPr lang="en-AU" altLang="zh-TW" smtClean="0"/>
              <a:t>Provide a list of Wage code used for severance payment</a:t>
            </a:r>
          </a:p>
          <a:p>
            <a:pPr lvl="1"/>
            <a:r>
              <a:rPr lang="en-AU" altLang="zh-TW" smtClean="0"/>
              <a:t>Formula to calculate the wages based </a:t>
            </a:r>
          </a:p>
          <a:p>
            <a:endParaRPr lang="en-AU" altLang="zh-TW" smtClean="0"/>
          </a:p>
          <a:p>
            <a:endParaRPr lang="en-AU" altLang="zh-TW" smtClean="0"/>
          </a:p>
          <a:p>
            <a:pPr lvl="1"/>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AU" sz="3100"/>
              <a:t>Minimum Take Home Pay</a:t>
            </a:r>
            <a:endParaRPr lang="en-US" sz="3100"/>
          </a:p>
        </p:txBody>
      </p:sp>
      <p:sp>
        <p:nvSpPr>
          <p:cNvPr id="111619" name="Rectangle 3"/>
          <p:cNvSpPr>
            <a:spLocks noGrp="1" noChangeArrowheads="1"/>
          </p:cNvSpPr>
          <p:nvPr>
            <p:ph idx="1"/>
          </p:nvPr>
        </p:nvSpPr>
        <p:spPr/>
        <p:txBody>
          <a:bodyPr/>
          <a:lstStyle/>
          <a:p>
            <a:r>
              <a:rPr lang="en-AU" altLang="zh-TW">
                <a:ea typeface="新細明體" pitchFamily="18" charset="-120"/>
              </a:rPr>
              <a:t>Minimum Take Home Pay Cap amount</a:t>
            </a:r>
          </a:p>
          <a:p>
            <a:endParaRPr lang="en-AU" altLang="zh-TW">
              <a:ea typeface="新細明體" pitchFamily="18" charset="-120"/>
            </a:endParaRPr>
          </a:p>
          <a:p>
            <a:pPr>
              <a:buFont typeface="Monotype Sorts" pitchFamily="2" charset="2"/>
              <a:buNone/>
            </a:pPr>
            <a:endParaRPr lang="en-AU" altLang="zh-TW">
              <a:ea typeface="新細明體" pitchFamily="18" charset="-120"/>
            </a:endParaRPr>
          </a:p>
          <a:p>
            <a:endParaRPr lang="en-AU" altLang="zh-TW">
              <a:ea typeface="新細明體" pitchFamily="18" charset="-120"/>
            </a:endParaRPr>
          </a:p>
          <a:p>
            <a:pPr lvl="1"/>
            <a:endParaRPr lang="en-US" sz="2400"/>
          </a:p>
        </p:txBody>
      </p:sp>
      <p:pic>
        <p:nvPicPr>
          <p:cNvPr id="7" name="Picture 5" descr="j0222015"/>
          <p:cNvPicPr>
            <a:picLocks noGrp="1" noChangeAspect="1" noChangeArrowheads="1"/>
          </p:cNvPicPr>
          <p:nvPr>
            <p:ph idx="14"/>
          </p:nvPr>
        </p:nvPicPr>
        <p:blipFill>
          <a:blip r:embed="rId2" cstate="print">
            <a:extLst>
              <a:ext uri="{28A0092B-C50C-407E-A947-70E740481C1C}">
                <a14:useLocalDpi xmlns:a14="http://schemas.microsoft.com/office/drawing/2010/main" val="0"/>
              </a:ext>
            </a:extLst>
          </a:blip>
          <a:srcRect/>
          <a:stretch>
            <a:fillRect/>
          </a:stretch>
        </p:blipFill>
        <p:spPr bwMode="auto">
          <a:xfrm>
            <a:off x="5812256" y="2919012"/>
            <a:ext cx="1780337" cy="1786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Banking</a:t>
            </a:r>
            <a:endParaRPr lang="en-US"/>
          </a:p>
        </p:txBody>
      </p:sp>
      <p:pic>
        <p:nvPicPr>
          <p:cNvPr id="66564" name="Picture 4" descr="j022201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14437" y="2916174"/>
            <a:ext cx="1781251" cy="1787652"/>
          </a:xfrm>
        </p:spPr>
      </p:pic>
      <p:sp>
        <p:nvSpPr>
          <p:cNvPr id="66563" name="Rectangle 3"/>
          <p:cNvSpPr>
            <a:spLocks noGrp="1" noChangeArrowheads="1"/>
          </p:cNvSpPr>
          <p:nvPr>
            <p:ph idx="14"/>
          </p:nvPr>
        </p:nvSpPr>
        <p:spPr/>
        <p:txBody>
          <a:bodyPr/>
          <a:lstStyle/>
          <a:p>
            <a:r>
              <a:rPr lang="en-US" smtClean="0"/>
              <a:t>Bank account details – sample file formats etc.</a:t>
            </a: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General Ledger</a:t>
            </a:r>
          </a:p>
        </p:txBody>
      </p:sp>
      <p:pic>
        <p:nvPicPr>
          <p:cNvPr id="67590" name="Picture 6" descr="j0300520"/>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tretch>
            <a:fillRect/>
          </a:stretch>
        </p:blipFill>
        <p:spPr>
          <a:xfrm>
            <a:off x="1928813" y="3400425"/>
            <a:ext cx="952500" cy="819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Rectangle 3"/>
          <p:cNvSpPr>
            <a:spLocks noGrp="1" noChangeArrowheads="1"/>
          </p:cNvSpPr>
          <p:nvPr>
            <p:ph idx="14"/>
          </p:nvPr>
        </p:nvSpPr>
        <p:spPr/>
        <p:txBody>
          <a:bodyPr/>
          <a:lstStyle/>
          <a:p>
            <a:r>
              <a:rPr lang="en-US"/>
              <a:t>Posting Details, file formats etc.</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Overview</a:t>
            </a:r>
            <a:endParaRPr lang="en-AU"/>
          </a:p>
        </p:txBody>
      </p:sp>
      <p:sp>
        <p:nvSpPr>
          <p:cNvPr id="51203" name="Rectangle 3"/>
          <p:cNvSpPr>
            <a:spLocks noGrp="1" noChangeArrowheads="1"/>
          </p:cNvSpPr>
          <p:nvPr>
            <p:ph idx="1"/>
          </p:nvPr>
        </p:nvSpPr>
        <p:spPr/>
        <p:txBody>
          <a:bodyPr/>
          <a:lstStyle/>
          <a:p>
            <a:r>
              <a:rPr lang="en-AU" smtClean="0"/>
              <a:t>Current Business Process</a:t>
            </a:r>
            <a:endParaRPr lang="en-US" smtClean="0"/>
          </a:p>
          <a:p>
            <a:r>
              <a:rPr lang="en-US" smtClean="0"/>
              <a:t>Company Structure</a:t>
            </a:r>
          </a:p>
          <a:p>
            <a:r>
              <a:rPr lang="en-US" smtClean="0"/>
              <a:t>Employee Structure</a:t>
            </a:r>
          </a:p>
          <a:p>
            <a:r>
              <a:rPr lang="en-US" smtClean="0"/>
              <a:t>Pay Frequencies</a:t>
            </a:r>
          </a:p>
          <a:p>
            <a:r>
              <a:rPr lang="en-US" smtClean="0"/>
              <a:t>Payment Details</a:t>
            </a:r>
          </a:p>
          <a:p>
            <a:r>
              <a:rPr lang="en-US" smtClean="0"/>
              <a:t>Salary/ Levels/ Bands</a:t>
            </a:r>
          </a:p>
          <a:p>
            <a:r>
              <a:rPr lang="en-US" smtClean="0"/>
              <a:t>Deductions</a:t>
            </a:r>
          </a:p>
          <a:p>
            <a:r>
              <a:rPr lang="en-US" smtClean="0"/>
              <a:t>Work Patterns</a:t>
            </a:r>
          </a:p>
          <a:p>
            <a:r>
              <a:rPr lang="en-US" smtClean="0"/>
              <a:t>Absences/ Quotas</a:t>
            </a:r>
            <a:endParaRPr lang="en-US"/>
          </a:p>
        </p:txBody>
      </p:sp>
      <p:sp>
        <p:nvSpPr>
          <p:cNvPr id="51204" name="Rectangle 4"/>
          <p:cNvSpPr>
            <a:spLocks noGrp="1" noChangeArrowheads="1"/>
          </p:cNvSpPr>
          <p:nvPr>
            <p:ph idx="14"/>
          </p:nvPr>
        </p:nvSpPr>
        <p:spPr/>
        <p:txBody>
          <a:bodyPr/>
          <a:lstStyle/>
          <a:p>
            <a:r>
              <a:rPr lang="en-AU" smtClean="0"/>
              <a:t>Taxation Details </a:t>
            </a:r>
          </a:p>
          <a:p>
            <a:r>
              <a:rPr lang="en-AU" smtClean="0"/>
              <a:t>Social Insurance</a:t>
            </a:r>
            <a:endParaRPr lang="en-US" smtClean="0"/>
          </a:p>
          <a:p>
            <a:r>
              <a:rPr lang="en-US" smtClean="0"/>
              <a:t>Banking</a:t>
            </a:r>
          </a:p>
          <a:p>
            <a:r>
              <a:rPr lang="en-US" smtClean="0"/>
              <a:t>General Ledger</a:t>
            </a:r>
          </a:p>
          <a:p>
            <a:r>
              <a:rPr lang="en-US" smtClean="0"/>
              <a:t>Interfaces</a:t>
            </a:r>
          </a:p>
          <a:p>
            <a:r>
              <a:rPr lang="en-US" smtClean="0"/>
              <a:t>Payslips</a:t>
            </a:r>
          </a:p>
          <a:p>
            <a:r>
              <a:rPr lang="en-US" smtClean="0"/>
              <a:t>ESS (Employee Self Service)</a:t>
            </a:r>
            <a:endParaRPr lang="en-AU"/>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Interfaces</a:t>
            </a:r>
          </a:p>
        </p:txBody>
      </p:sp>
      <p:sp>
        <p:nvSpPr>
          <p:cNvPr id="84995" name="Rectangle 3"/>
          <p:cNvSpPr>
            <a:spLocks noGrp="1" noChangeArrowheads="1"/>
          </p:cNvSpPr>
          <p:nvPr>
            <p:ph idx="1"/>
          </p:nvPr>
        </p:nvSpPr>
        <p:spPr/>
        <p:txBody>
          <a:bodyPr/>
          <a:lstStyle/>
          <a:p>
            <a:r>
              <a:rPr lang="en-US" sz="2400"/>
              <a:t>Details of any interfaces that will be used with this system</a:t>
            </a:r>
          </a:p>
          <a:p>
            <a:r>
              <a:rPr lang="en-US" sz="2400"/>
              <a:t>Inbound (HR)</a:t>
            </a:r>
          </a:p>
          <a:p>
            <a:r>
              <a:rPr lang="en-US" sz="2400"/>
              <a:t>Outbound (GL/ Banking etc)</a:t>
            </a:r>
          </a:p>
          <a:p>
            <a:endParaRPr lang="en-US" sz="24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Payslip Layout</a:t>
            </a:r>
          </a:p>
        </p:txBody>
      </p:sp>
      <p:sp>
        <p:nvSpPr>
          <p:cNvPr id="99331" name="Rectangle 3"/>
          <p:cNvSpPr>
            <a:spLocks noGrp="1" noChangeArrowheads="1"/>
          </p:cNvSpPr>
          <p:nvPr>
            <p:ph idx="1"/>
          </p:nvPr>
        </p:nvSpPr>
        <p:spPr/>
        <p:txBody>
          <a:bodyPr/>
          <a:lstStyle/>
          <a:p>
            <a:r>
              <a:rPr lang="en-US" dirty="0"/>
              <a:t>Add sample </a:t>
            </a:r>
            <a:r>
              <a:rPr lang="en-US" dirty="0" err="1"/>
              <a:t>payslip</a:t>
            </a:r>
            <a:r>
              <a:rPr lang="en-US" dirty="0"/>
              <a:t> – either standard form or </a:t>
            </a:r>
            <a:r>
              <a:rPr lang="en-US" dirty="0" err="1"/>
              <a:t>Smartform</a:t>
            </a:r>
            <a:endParaRPr lang="en-US" dirty="0"/>
          </a:p>
        </p:txBody>
      </p:sp>
      <p:pic>
        <p:nvPicPr>
          <p:cNvPr id="7"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rcRect/>
          <a:stretch>
            <a:fillRect/>
          </a:stretch>
        </p:blipFill>
        <p:spPr bwMode="auto">
          <a:xfrm>
            <a:off x="4645025" y="2133692"/>
            <a:ext cx="4114800" cy="3357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smtClean="0"/>
              <a:t>ESS (Employee Self Service)</a:t>
            </a:r>
            <a:endParaRPr lang="en-US"/>
          </a:p>
        </p:txBody>
      </p:sp>
      <p:sp>
        <p:nvSpPr>
          <p:cNvPr id="112643" name="Rectangle 3"/>
          <p:cNvSpPr>
            <a:spLocks noGrp="1" noChangeArrowheads="1"/>
          </p:cNvSpPr>
          <p:nvPr>
            <p:ph idx="1"/>
          </p:nvPr>
        </p:nvSpPr>
        <p:spPr/>
        <p:txBody>
          <a:bodyPr/>
          <a:lstStyle/>
          <a:p>
            <a:r>
              <a:rPr lang="en-US" smtClean="0"/>
              <a:t>Include services from client contract for discussion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226741"/>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AU"/>
              <a:t>Current Business Processes</a:t>
            </a:r>
            <a:endParaRPr lang="en-US"/>
          </a:p>
        </p:txBody>
      </p:sp>
      <p:sp>
        <p:nvSpPr>
          <p:cNvPr id="96263" name="Rectangle 7"/>
          <p:cNvSpPr>
            <a:spLocks noGrp="1" noChangeArrowheads="1"/>
          </p:cNvSpPr>
          <p:nvPr>
            <p:ph idx="1"/>
          </p:nvPr>
        </p:nvSpPr>
        <p:spPr/>
        <p:txBody>
          <a:bodyPr/>
          <a:lstStyle/>
          <a:p>
            <a:r>
              <a:rPr lang="en-AU" dirty="0" smtClean="0"/>
              <a:t>Input </a:t>
            </a:r>
            <a:r>
              <a:rPr lang="en-AU" dirty="0"/>
              <a:t>(Sources &amp; timings)</a:t>
            </a:r>
          </a:p>
          <a:p>
            <a:r>
              <a:rPr lang="en-AU" dirty="0"/>
              <a:t>Calculation </a:t>
            </a:r>
          </a:p>
          <a:p>
            <a:r>
              <a:rPr lang="en-AU" dirty="0"/>
              <a:t>Timelines</a:t>
            </a:r>
          </a:p>
          <a:p>
            <a:r>
              <a:rPr lang="en-AU" dirty="0"/>
              <a:t>Outputs (reports </a:t>
            </a:r>
            <a:r>
              <a:rPr lang="en-AU" dirty="0" err="1"/>
              <a:t>etc</a:t>
            </a:r>
            <a:r>
              <a:rPr lang="en-AU" dirty="0"/>
              <a:t>)</a:t>
            </a:r>
            <a:endParaRPr lang="en-US" dirty="0"/>
          </a:p>
        </p:txBody>
      </p:sp>
      <p:pic>
        <p:nvPicPr>
          <p:cNvPr id="7" name="Content Placeholder 6" descr="j0287005"/>
          <p:cNvPicPr>
            <a:picLocks noGrp="1" noChangeAspect="1" noChangeArrowheads="1"/>
          </p:cNvPicPr>
          <p:nvPr>
            <p:ph idx="14"/>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1700808"/>
            <a:ext cx="2148985" cy="36890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Company Structure</a:t>
            </a:r>
            <a:endParaRPr lang="en-US"/>
          </a:p>
        </p:txBody>
      </p:sp>
      <p:sp>
        <p:nvSpPr>
          <p:cNvPr id="53251" name="Rectangle 3"/>
          <p:cNvSpPr>
            <a:spLocks noGrp="1" noChangeArrowheads="1"/>
          </p:cNvSpPr>
          <p:nvPr>
            <p:ph idx="1"/>
          </p:nvPr>
        </p:nvSpPr>
        <p:spPr/>
        <p:txBody>
          <a:bodyPr/>
          <a:lstStyle/>
          <a:p>
            <a:r>
              <a:rPr lang="en-US" smtClean="0"/>
              <a:t>Company Code </a:t>
            </a:r>
          </a:p>
          <a:p>
            <a:pPr lvl="1"/>
            <a:r>
              <a:rPr lang="en-US" smtClean="0"/>
              <a:t>Legal Entity</a:t>
            </a:r>
          </a:p>
          <a:p>
            <a:pPr lvl="1"/>
            <a:r>
              <a:rPr lang="en-US" smtClean="0"/>
              <a:t>P+L Statements</a:t>
            </a:r>
          </a:p>
          <a:p>
            <a:pPr lvl="1"/>
            <a:r>
              <a:rPr lang="en-US" smtClean="0"/>
              <a:t>Balance Sheets</a:t>
            </a:r>
          </a:p>
          <a:p>
            <a:r>
              <a:rPr lang="en-US" smtClean="0"/>
              <a:t>Personnel Area</a:t>
            </a:r>
          </a:p>
          <a:p>
            <a:pPr lvl="1"/>
            <a:r>
              <a:rPr lang="en-US" smtClean="0"/>
              <a:t>City/ State</a:t>
            </a:r>
          </a:p>
          <a:p>
            <a:r>
              <a:rPr lang="en-US" smtClean="0"/>
              <a:t>Sub Area  </a:t>
            </a:r>
          </a:p>
          <a:p>
            <a:pPr lvl="1"/>
            <a:r>
              <a:rPr lang="en-US" smtClean="0"/>
              <a:t>Further breakdown of personnel areas.</a:t>
            </a:r>
          </a:p>
          <a:p>
            <a:pPr lvl="1"/>
            <a:r>
              <a:rPr lang="en-US" smtClean="0"/>
              <a:t>Controls public holiday groupings/ work schedule groupings/ business place and section code details</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mtClean="0"/>
              <a:t>Company Structure (cont)</a:t>
            </a:r>
            <a:endParaRPr lang="en-US"/>
          </a:p>
        </p:txBody>
      </p:sp>
      <p:graphicFrame>
        <p:nvGraphicFramePr>
          <p:cNvPr id="68645" name="Object 37"/>
          <p:cNvGraphicFramePr>
            <a:graphicFrameLocks noGrp="1" noChangeAspect="1"/>
          </p:cNvGraphicFramePr>
          <p:nvPr>
            <p:ph idx="1"/>
          </p:nvPr>
        </p:nvGraphicFramePr>
        <p:xfrm>
          <a:off x="935831" y="2550318"/>
          <a:ext cx="7235825" cy="2519363"/>
        </p:xfrm>
        <a:graphic>
          <a:graphicData uri="http://schemas.openxmlformats.org/presentationml/2006/ole">
            <mc:AlternateContent xmlns:mc="http://schemas.openxmlformats.org/markup-compatibility/2006">
              <mc:Choice xmlns:v="urn:schemas-microsoft-com:vml" Requires="v">
                <p:oleObj spid="_x0000_s68649" name="VISIO" r:id="rId3" imgW="7236360" imgH="2519280" progId="Visio.Drawing.5">
                  <p:embed/>
                </p:oleObj>
              </mc:Choice>
              <mc:Fallback>
                <p:oleObj name="VISIO" r:id="rId3" imgW="7236360" imgH="2519280" progId="Visio.Drawing.5">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831" y="2550318"/>
                        <a:ext cx="7235825"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Employee Structure</a:t>
            </a:r>
          </a:p>
        </p:txBody>
      </p:sp>
      <p:sp>
        <p:nvSpPr>
          <p:cNvPr id="54275" name="Rectangle 3"/>
          <p:cNvSpPr>
            <a:spLocks noGrp="1" noChangeArrowheads="1"/>
          </p:cNvSpPr>
          <p:nvPr>
            <p:ph idx="1"/>
          </p:nvPr>
        </p:nvSpPr>
        <p:spPr/>
        <p:txBody>
          <a:bodyPr/>
          <a:lstStyle/>
          <a:p>
            <a:pPr>
              <a:lnSpc>
                <a:spcPct val="140000"/>
              </a:lnSpc>
            </a:pPr>
            <a:r>
              <a:rPr lang="en-US"/>
              <a:t>Employee Group</a:t>
            </a:r>
          </a:p>
          <a:p>
            <a:pPr lvl="1">
              <a:lnSpc>
                <a:spcPct val="140000"/>
              </a:lnSpc>
            </a:pPr>
            <a:r>
              <a:rPr lang="en-US"/>
              <a:t>Employee employment status such as Permanent/ Contractors/ Trainees/ Expatriates/ International Assignees etc.</a:t>
            </a:r>
          </a:p>
          <a:p>
            <a:pPr>
              <a:lnSpc>
                <a:spcPct val="140000"/>
              </a:lnSpc>
            </a:pPr>
            <a:r>
              <a:rPr lang="en-US"/>
              <a:t>Employee Subgroup</a:t>
            </a:r>
          </a:p>
          <a:p>
            <a:pPr lvl="1">
              <a:lnSpc>
                <a:spcPct val="140000"/>
              </a:lnSpc>
            </a:pPr>
            <a:r>
              <a:rPr lang="en-US"/>
              <a:t>Further breakdown of EE Subgroup</a:t>
            </a:r>
          </a:p>
          <a:p>
            <a:pPr lvl="1">
              <a:lnSpc>
                <a:spcPct val="140000"/>
              </a:lnSpc>
            </a:pPr>
            <a:r>
              <a:rPr lang="en-US"/>
              <a:t>Controls payroll calculations (e.g. between casual EE’s and salaried EE’s, Wagetype groupings etc.</a:t>
            </a:r>
          </a:p>
          <a:p>
            <a:pPr lvl="1">
              <a:lnSpc>
                <a:spcPct val="140000"/>
              </a:lnSpc>
            </a:pP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Employee Structure (cont)</a:t>
            </a:r>
          </a:p>
        </p:txBody>
      </p:sp>
      <p:graphicFrame>
        <p:nvGraphicFramePr>
          <p:cNvPr id="71727" name="Object 47"/>
          <p:cNvGraphicFramePr>
            <a:graphicFrameLocks noGrp="1" noChangeAspect="1"/>
          </p:cNvGraphicFramePr>
          <p:nvPr>
            <p:ph idx="1"/>
          </p:nvPr>
        </p:nvGraphicFramePr>
        <p:xfrm>
          <a:off x="1655763" y="2100263"/>
          <a:ext cx="5795962" cy="3419475"/>
        </p:xfrm>
        <a:graphic>
          <a:graphicData uri="http://schemas.openxmlformats.org/presentationml/2006/ole">
            <mc:AlternateContent xmlns:mc="http://schemas.openxmlformats.org/markup-compatibility/2006">
              <mc:Choice xmlns:v="urn:schemas-microsoft-com:vml" Requires="v">
                <p:oleObj spid="_x0000_s71731" name="VISIO" r:id="rId3" imgW="5796360" imgH="3419280" progId="Visio.Drawing.5">
                  <p:embed/>
                </p:oleObj>
              </mc:Choice>
              <mc:Fallback>
                <p:oleObj name="VISIO" r:id="rId3" imgW="5796360" imgH="3419280" progId="Visio.Drawing.5">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3" y="2100263"/>
                        <a:ext cx="5795962"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Pay Frequency</a:t>
            </a:r>
            <a:endParaRPr lang="en-US"/>
          </a:p>
        </p:txBody>
      </p:sp>
      <p:sp>
        <p:nvSpPr>
          <p:cNvPr id="56323" name="Rectangle 3"/>
          <p:cNvSpPr>
            <a:spLocks noGrp="1" noChangeArrowheads="1"/>
          </p:cNvSpPr>
          <p:nvPr>
            <p:ph type="body" sz="half" idx="1"/>
          </p:nvPr>
        </p:nvSpPr>
        <p:spPr/>
        <p:txBody>
          <a:bodyPr/>
          <a:lstStyle/>
          <a:p>
            <a:r>
              <a:rPr lang="en-US" smtClean="0"/>
              <a:t>Groups employees for payrun purposes.  Controls when an employee will be paid/ dates of the periods that EE’s are paid for.  </a:t>
            </a:r>
          </a:p>
          <a:p>
            <a:endParaRPr lang="en-US"/>
          </a:p>
        </p:txBody>
      </p:sp>
      <p:pic>
        <p:nvPicPr>
          <p:cNvPr id="9" name="Picture 4" descr="j023413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a:xfrm>
            <a:off x="3577477" y="3212976"/>
            <a:ext cx="1952531" cy="207626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Payments</a:t>
            </a:r>
            <a:endParaRPr lang="en-US"/>
          </a:p>
        </p:txBody>
      </p:sp>
      <p:sp>
        <p:nvSpPr>
          <p:cNvPr id="57347" name="Rectangle 3"/>
          <p:cNvSpPr>
            <a:spLocks noGrp="1" noChangeArrowheads="1"/>
          </p:cNvSpPr>
          <p:nvPr>
            <p:ph idx="1"/>
          </p:nvPr>
        </p:nvSpPr>
        <p:spPr/>
        <p:txBody>
          <a:bodyPr/>
          <a:lstStyle/>
          <a:p>
            <a:r>
              <a:rPr lang="en-US" smtClean="0"/>
              <a:t>Details of all payments made to employees</a:t>
            </a:r>
          </a:p>
          <a:p>
            <a:pPr lvl="1"/>
            <a:r>
              <a:rPr lang="en-US" smtClean="0"/>
              <a:t>Payment Codes</a:t>
            </a:r>
          </a:p>
          <a:p>
            <a:pPr lvl="1"/>
            <a:r>
              <a:rPr lang="en-US" smtClean="0"/>
              <a:t>Table to be entered in </a:t>
            </a:r>
          </a:p>
          <a:p>
            <a:pPr lvl="1"/>
            <a:r>
              <a:rPr lang="en-US" smtClean="0"/>
              <a:t>New Starter/ Leavers</a:t>
            </a:r>
          </a:p>
          <a:p>
            <a:pPr lvl="1"/>
            <a:r>
              <a:rPr lang="en-US" smtClean="0"/>
              <a:t>Calculations</a:t>
            </a:r>
          </a:p>
          <a:p>
            <a:pPr lvl="1"/>
            <a:r>
              <a:rPr lang="en-US" smtClean="0"/>
              <a:t>Taxable etc</a:t>
            </a:r>
          </a:p>
          <a:p>
            <a:pPr lvl="1"/>
            <a:r>
              <a:rPr lang="en-US" smtClean="0"/>
              <a:t>Payslips</a:t>
            </a:r>
          </a:p>
          <a:p>
            <a:pPr lvl="1"/>
            <a:endParaRPr lang="en-US"/>
          </a:p>
        </p:txBody>
      </p:sp>
    </p:spTree>
  </p:cSld>
  <p:clrMapOvr>
    <a:masterClrMapping/>
  </p:clrMapOvr>
  <p:transition/>
</p:sld>
</file>

<file path=ppt/theme/theme1.xml><?xml version="1.0" encoding="utf-8"?>
<a:theme xmlns:a="http://schemas.openxmlformats.org/drawingml/2006/main" name="ADP_Purple Color Palette">
  <a:themeElements>
    <a:clrScheme name="ADP">
      <a:dk1>
        <a:srgbClr val="6F6F73"/>
      </a:dk1>
      <a:lt1>
        <a:sysClr val="window" lastClr="FFFFFF"/>
      </a:lt1>
      <a:dk2>
        <a:srgbClr val="AAA9AA"/>
      </a:dk2>
      <a:lt2>
        <a:srgbClr val="FFFFFF"/>
      </a:lt2>
      <a:accent1>
        <a:srgbClr val="F9A11A"/>
      </a:accent1>
      <a:accent2>
        <a:srgbClr val="CB4399"/>
      </a:accent2>
      <a:accent3>
        <a:srgbClr val="64BEEB"/>
      </a:accent3>
      <a:accent4>
        <a:srgbClr val="C4DA5A"/>
      </a:accent4>
      <a:accent5>
        <a:srgbClr val="AAA9AA"/>
      </a:accent5>
      <a:accent6>
        <a:srgbClr val="BDBBBB"/>
      </a:accent6>
      <a:hlink>
        <a:srgbClr val="0000FF"/>
      </a:hlink>
      <a:folHlink>
        <a:srgbClr val="C4DA5A"/>
      </a:folHlink>
    </a:clrScheme>
    <a:fontScheme name="ADP">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DP_PPT Presentation A4">
  <a:themeElements>
    <a:clrScheme name="ADP">
      <a:dk1>
        <a:srgbClr val="6F6F73"/>
      </a:dk1>
      <a:lt1>
        <a:sysClr val="window" lastClr="FFFFFF"/>
      </a:lt1>
      <a:dk2>
        <a:srgbClr val="AAA9AA"/>
      </a:dk2>
      <a:lt2>
        <a:srgbClr val="FFFFFF"/>
      </a:lt2>
      <a:accent1>
        <a:srgbClr val="F9A11A"/>
      </a:accent1>
      <a:accent2>
        <a:srgbClr val="CB4399"/>
      </a:accent2>
      <a:accent3>
        <a:srgbClr val="64BEEB"/>
      </a:accent3>
      <a:accent4>
        <a:srgbClr val="C4DA5A"/>
      </a:accent4>
      <a:accent5>
        <a:srgbClr val="AAA9AA"/>
      </a:accent5>
      <a:accent6>
        <a:srgbClr val="BDBBBB"/>
      </a:accent6>
      <a:hlink>
        <a:srgbClr val="0000FF"/>
      </a:hlink>
      <a:folHlink>
        <a:srgbClr val="C4DA5A"/>
      </a:folHlink>
    </a:clrScheme>
    <a:fontScheme name="ADP">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DP_Orange  Color Palette">
  <a:themeElements>
    <a:clrScheme name="ADP">
      <a:dk1>
        <a:srgbClr val="6F6F73"/>
      </a:dk1>
      <a:lt1>
        <a:sysClr val="window" lastClr="FFFFFF"/>
      </a:lt1>
      <a:dk2>
        <a:srgbClr val="AAA9AA"/>
      </a:dk2>
      <a:lt2>
        <a:srgbClr val="FFFFFF"/>
      </a:lt2>
      <a:accent1>
        <a:srgbClr val="F9A11A"/>
      </a:accent1>
      <a:accent2>
        <a:srgbClr val="CB4399"/>
      </a:accent2>
      <a:accent3>
        <a:srgbClr val="64BEEB"/>
      </a:accent3>
      <a:accent4>
        <a:srgbClr val="C4DA5A"/>
      </a:accent4>
      <a:accent5>
        <a:srgbClr val="AAA9AA"/>
      </a:accent5>
      <a:accent6>
        <a:srgbClr val="BDBBBB"/>
      </a:accent6>
      <a:hlink>
        <a:srgbClr val="0000FF"/>
      </a:hlink>
      <a:folHlink>
        <a:srgbClr val="C4DA5A"/>
      </a:folHlink>
    </a:clrScheme>
    <a:fontScheme name="ADP">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ADP_Blue Color Palette">
  <a:themeElements>
    <a:clrScheme name="ADP">
      <a:dk1>
        <a:srgbClr val="6F6F73"/>
      </a:dk1>
      <a:lt1>
        <a:sysClr val="window" lastClr="FFFFFF"/>
      </a:lt1>
      <a:dk2>
        <a:srgbClr val="AAA9AA"/>
      </a:dk2>
      <a:lt2>
        <a:srgbClr val="FFFFFF"/>
      </a:lt2>
      <a:accent1>
        <a:srgbClr val="F9A11A"/>
      </a:accent1>
      <a:accent2>
        <a:srgbClr val="CB4399"/>
      </a:accent2>
      <a:accent3>
        <a:srgbClr val="64BEEB"/>
      </a:accent3>
      <a:accent4>
        <a:srgbClr val="C4DA5A"/>
      </a:accent4>
      <a:accent5>
        <a:srgbClr val="AAA9AA"/>
      </a:accent5>
      <a:accent6>
        <a:srgbClr val="BDBBBB"/>
      </a:accent6>
      <a:hlink>
        <a:srgbClr val="0000FF"/>
      </a:hlink>
      <a:folHlink>
        <a:srgbClr val="C4DA5A"/>
      </a:folHlink>
    </a:clrScheme>
    <a:fontScheme name="ADP">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ADP_Green Color Palette">
  <a:themeElements>
    <a:clrScheme name="ADP">
      <a:dk1>
        <a:srgbClr val="6F6F73"/>
      </a:dk1>
      <a:lt1>
        <a:sysClr val="window" lastClr="FFFFFF"/>
      </a:lt1>
      <a:dk2>
        <a:srgbClr val="AAA9AA"/>
      </a:dk2>
      <a:lt2>
        <a:srgbClr val="FFFFFF"/>
      </a:lt2>
      <a:accent1>
        <a:srgbClr val="F9A11A"/>
      </a:accent1>
      <a:accent2>
        <a:srgbClr val="CB4399"/>
      </a:accent2>
      <a:accent3>
        <a:srgbClr val="64BEEB"/>
      </a:accent3>
      <a:accent4>
        <a:srgbClr val="C4DA5A"/>
      </a:accent4>
      <a:accent5>
        <a:srgbClr val="AAA9AA"/>
      </a:accent5>
      <a:accent6>
        <a:srgbClr val="BDBBBB"/>
      </a:accent6>
      <a:hlink>
        <a:srgbClr val="0000FF"/>
      </a:hlink>
      <a:folHlink>
        <a:srgbClr val="C4DA5A"/>
      </a:folHlink>
    </a:clrScheme>
    <a:fontScheme name="ADP">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GlobalView Presentation Template Simple</Template>
  <TotalTime>202</TotalTime>
  <Words>439</Words>
  <Application>Microsoft Office PowerPoint</Application>
  <PresentationFormat>On-screen Show (4:3)</PresentationFormat>
  <Paragraphs>101</Paragraphs>
  <Slides>23</Slides>
  <Notes>0</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23</vt:i4>
      </vt:variant>
    </vt:vector>
  </HeadingPairs>
  <TitlesOfParts>
    <vt:vector size="34" baseType="lpstr">
      <vt:lpstr>Monotype Sorts</vt:lpstr>
      <vt:lpstr>新細明體</vt:lpstr>
      <vt:lpstr>Arial</vt:lpstr>
      <vt:lpstr>Arial Black</vt:lpstr>
      <vt:lpstr>Times</vt:lpstr>
      <vt:lpstr>ADP_Purple Color Palette</vt:lpstr>
      <vt:lpstr>ADP_PPT Presentation A4</vt:lpstr>
      <vt:lpstr>ADP_Orange  Color Palette</vt:lpstr>
      <vt:lpstr>ADP_Blue Color Palette</vt:lpstr>
      <vt:lpstr>ADP_Green Color Palette</vt:lpstr>
      <vt:lpstr>VISIO</vt:lpstr>
      <vt:lpstr>RMIT VN Requirements Gathering Session</vt:lpstr>
      <vt:lpstr>Overview</vt:lpstr>
      <vt:lpstr>Current Business Processes</vt:lpstr>
      <vt:lpstr>Company Structure</vt:lpstr>
      <vt:lpstr>Company Structure (cont)</vt:lpstr>
      <vt:lpstr>Employee Structure</vt:lpstr>
      <vt:lpstr>Employee Structure (cont)</vt:lpstr>
      <vt:lpstr>Pay Frequency</vt:lpstr>
      <vt:lpstr>Payments</vt:lpstr>
      <vt:lpstr>Salary Levels/ Bands</vt:lpstr>
      <vt:lpstr>Deductions</vt:lpstr>
      <vt:lpstr>Work Patterns</vt:lpstr>
      <vt:lpstr>Absences</vt:lpstr>
      <vt:lpstr>Taxation Details </vt:lpstr>
      <vt:lpstr>Social Insurance</vt:lpstr>
      <vt:lpstr>Severance Allowance</vt:lpstr>
      <vt:lpstr>Minimum Take Home Pay</vt:lpstr>
      <vt:lpstr>Banking</vt:lpstr>
      <vt:lpstr>General Ledger</vt:lpstr>
      <vt:lpstr>Interfaces</vt:lpstr>
      <vt:lpstr>Payslip Layout</vt:lpstr>
      <vt:lpstr>ESS (Employee Self Service)</vt:lpstr>
      <vt:lpstr>PowerPoint Presentation</vt:lpstr>
    </vt:vector>
  </TitlesOfParts>
  <Company>ADP Employer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Workshop Presentation - VN</dc:title>
  <dc:subject>GV00004677</dc:subject>
  <dc:creator>Bernadette.Camarillo@ADP.com</dc:creator>
  <cp:lastModifiedBy>Qi Wang</cp:lastModifiedBy>
  <cp:revision>33</cp:revision>
  <dcterms:created xsi:type="dcterms:W3CDTF">2002-12-11T13:19:00Z</dcterms:created>
  <dcterms:modified xsi:type="dcterms:W3CDTF">2019-08-07T07:13:16Z</dcterms:modified>
</cp:coreProperties>
</file>