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49" r:id="rId2"/>
  </p:sldMasterIdLst>
  <p:notesMasterIdLst>
    <p:notesMasterId r:id="rId18"/>
  </p:notesMasterIdLst>
  <p:handoutMasterIdLst>
    <p:handoutMasterId r:id="rId19"/>
  </p:handoutMasterIdLst>
  <p:sldIdLst>
    <p:sldId id="323" r:id="rId3"/>
    <p:sldId id="324" r:id="rId4"/>
    <p:sldId id="311" r:id="rId5"/>
    <p:sldId id="367" r:id="rId6"/>
    <p:sldId id="349" r:id="rId7"/>
    <p:sldId id="358" r:id="rId8"/>
    <p:sldId id="368" r:id="rId9"/>
    <p:sldId id="369" r:id="rId10"/>
    <p:sldId id="370" r:id="rId11"/>
    <p:sldId id="360" r:id="rId12"/>
    <p:sldId id="371" r:id="rId13"/>
    <p:sldId id="372" r:id="rId14"/>
    <p:sldId id="373" r:id="rId15"/>
    <p:sldId id="374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3"/>
    <a:srgbClr val="FFCC66"/>
    <a:srgbClr val="F9BE00"/>
    <a:srgbClr val="FA8D29"/>
    <a:srgbClr val="F7B334"/>
    <a:srgbClr val="6F6F73"/>
    <a:srgbClr val="EF7622"/>
    <a:srgbClr val="C4DA5A"/>
    <a:srgbClr val="CB4398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6" autoAdjust="0"/>
    <p:restoredTop sz="99520" autoAdjust="0"/>
  </p:normalViewPr>
  <p:slideViewPr>
    <p:cSldViewPr snapToGrid="0" snapToObjects="1"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7"/>
            <a:ext cx="9144000" cy="53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4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5008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8946A2B-3962-43D9-A9AC-0B639D6E6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234052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F707A39C-6B6E-4424-A066-EF69EFEB02E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1C346A6D-A8C7-48DA-BABE-75F550246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63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4071EEB4-0713-44D0-8965-567106CD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45692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B314FA4-E6E7-4D03-8DD9-F5AE42C93CF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D629A0EF-2B2E-4538-AF2D-10FC340A2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D2317086-9595-40B1-9E08-042F8E419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5D254E50-C88B-4570-9664-F94138A037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2335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7E08570-4DF1-47AB-BB6E-4A2429FFC4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80754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5D3C3B4E-FBE6-49B5-AA23-479CE81E7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6" y="539883"/>
            <a:ext cx="7269233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E4C5AE3-3943-4AAD-B1CB-AAF9D9743C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="" xmlns:a16="http://schemas.microsoft.com/office/drawing/2014/main" id="{674A073C-DAC7-41A9-9707-4BA394888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9400112F-566B-4C6D-862A-1FB8107816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1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F13CB6D-B967-4051-B96F-5DDE63DCA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20948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7E0B56BE-3ADA-4DD6-AF5B-4C1C7ADF97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80DF13-1FE3-4F42-A9BE-086BE52EDF7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D806BC1A-BA58-43FE-B0DF-12489776F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="" xmlns:a16="http://schemas.microsoft.com/office/drawing/2014/main" id="{2FBA26A4-FF75-4A2C-BED4-B177AC712E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995C69E-73AA-43AC-BB8A-57CA3AE21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9C63470-0E4A-45F0-A0C6-A0FC9B7DCE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0648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55EE0896-5D0B-4957-8B66-9B539E8F8F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14274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D2D1C920-7E86-433A-878E-1A2DA5FD1F0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C62558-6CA7-4E6F-B2C6-55A69D010CD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2A7777B-8080-433E-BEF8-BB44E85076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1A6400C6-76AF-421D-9493-42B09853095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F16DCEF4-F81E-437B-9456-190F4ABCBA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EA096858-1EFD-4CFA-8CED-73FB0E537B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3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9AD71BC4-BBBC-47C0-8ABB-BDB50C6FE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53723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9F112B40-2A8B-4F27-B993-92670BD19B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13E97A0-A00D-4FD0-8D61-E83DF8C60F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CBE94A0-08CE-4DB7-BD8F-12D176FDA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0CC8433D-867B-4F1A-A3B7-05A95CF77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D1678384-C475-4500-8C3C-327B02A18D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="" xmlns:a16="http://schemas.microsoft.com/office/drawing/2014/main" id="{791665ED-B373-4917-8FE2-2E6514A816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37BF74DD-DCF4-4DAD-85DF-828FD8088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939048E9-8F87-40E8-89CC-C980E06B9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2580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416971"/>
            <a:ext cx="7266432" cy="205184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1300"/>
            </a:lvl1pPr>
          </a:lstStyle>
          <a:p>
            <a:r>
              <a:rPr lang="en-US"/>
              <a:t>For screenshots only: Title here, 10-pt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773856"/>
            <a:ext cx="8156568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53D8110-2103-4163-B0EE-8146662AABA9}"/>
              </a:ext>
            </a:extLst>
          </p:cNvPr>
          <p:cNvCxnSpPr>
            <a:cxnSpLocks/>
          </p:cNvCxnSpPr>
          <p:nvPr userDrawn="1"/>
        </p:nvCxnSpPr>
        <p:spPr>
          <a:xfrm>
            <a:off x="264161" y="773856"/>
            <a:ext cx="0" cy="608414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D7669B4-0262-435A-AFF4-C387B0B082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6" y="1428093"/>
            <a:ext cx="7000624" cy="4470275"/>
          </a:xfrm>
          <a:prstGeom prst="rect">
            <a:avLst/>
          </a:prstGeom>
        </p:spPr>
      </p:pic>
      <p:sp>
        <p:nvSpPr>
          <p:cNvPr id="21" name="Picture Placeholder 4">
            <a:extLst>
              <a:ext uri="{FF2B5EF4-FFF2-40B4-BE49-F238E27FC236}">
                <a16:creationId xmlns="" xmlns:a16="http://schemas.microsoft.com/office/drawing/2014/main" id="{6FE3AE98-44FF-46EA-B956-AB54180B2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3205" y="1748237"/>
            <a:ext cx="5344795" cy="3376213"/>
          </a:xfrm>
          <a:ln w="6350">
            <a:solidFill>
              <a:schemeClr val="tx1">
                <a:lumMod val="25000"/>
                <a:lumOff val="75000"/>
              </a:schemeClr>
            </a:solidFill>
          </a:ln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="" xmlns:a16="http://schemas.microsoft.com/office/drawing/2014/main" id="{23C2761D-88C6-423D-A8C2-9E28F6C2DE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="" xmlns:a16="http://schemas.microsoft.com/office/drawing/2014/main" id="{7431E698-9189-4C0E-BE43-0D67787C1E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12495DF-E9DC-4DB1-A6C3-541A9B8E30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33963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484B992A-7990-44DB-B615-A6B1456BCE5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CBE550-AE45-4BA8-99F6-0CB5850E5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7D9B38D-7280-475D-9C81-8E7279EE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5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A28B6DD-4567-4F0A-B3C6-D7E3DAFEA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48117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1CF7FFFA-E7DB-400D-949B-CA570CD45B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BA578C-A7FC-4149-91BF-22EFF5D614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73F942-AA81-45A2-89A3-FD8278DB7C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F3F5C6A-3AAA-4E1E-A485-ECF3DAD32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E16EAE5D-BADF-438E-AF5B-D4639F452C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309516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1" y="4457624"/>
            <a:ext cx="4055813" cy="8289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 dirty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4713528"/>
            <a:ext cx="4055840" cy="2769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5886" y="1953211"/>
            <a:ext cx="4332603" cy="1649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350388"/>
            <a:ext cx="5800299" cy="126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3" y="5971266"/>
            <a:ext cx="1249767" cy="74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154885" y="279538"/>
            <a:ext cx="2272263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" y="5485304"/>
            <a:ext cx="1505715" cy="138653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32147" y="332145"/>
            <a:ext cx="1371600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90910"/>
            <a:ext cx="8412480" cy="856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00203"/>
            <a:ext cx="8412480" cy="4190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C4A6C0-2CAB-403B-A164-09F1E31F1107}"/>
              </a:ext>
            </a:extLst>
          </p:cNvPr>
          <p:cNvSpPr/>
          <p:nvPr userDrawn="1"/>
        </p:nvSpPr>
        <p:spPr>
          <a:xfrm>
            <a:off x="628651" y="2400302"/>
            <a:ext cx="7600948" cy="2708845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0184FE-1281-4009-822A-1CACB6301359}"/>
              </a:ext>
            </a:extLst>
          </p:cNvPr>
          <p:cNvSpPr txBox="1"/>
          <p:nvPr userDrawn="1"/>
        </p:nvSpPr>
        <p:spPr>
          <a:xfrm>
            <a:off x="925697" y="2802627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3754724"/>
            <a:ext cx="930546" cy="1345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1287E-450F-4659-B58C-FEA0E07E0060}"/>
              </a:ext>
            </a:extLst>
          </p:cNvPr>
          <p:cNvSpPr txBox="1"/>
          <p:nvPr userDrawn="1"/>
        </p:nvSpPr>
        <p:spPr>
          <a:xfrm>
            <a:off x="435015" y="166584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787143"/>
            <a:ext cx="7886700" cy="276999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57F834C-B40F-4839-A70C-44BF2FBA51D7}"/>
              </a:ext>
            </a:extLst>
          </p:cNvPr>
          <p:cNvSpPr/>
          <p:nvPr userDrawn="1"/>
        </p:nvSpPr>
        <p:spPr>
          <a:xfrm>
            <a:off x="4798540" y="4572003"/>
            <a:ext cx="4345461" cy="228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D19FB4-9800-49FF-8C0D-2A644C3803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341" y="5477420"/>
            <a:ext cx="949463" cy="683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2D45D4-A086-4D25-9030-AC6B1BF9A4EA}"/>
              </a:ext>
            </a:extLst>
          </p:cNvPr>
          <p:cNvSpPr/>
          <p:nvPr userDrawn="1"/>
        </p:nvSpPr>
        <p:spPr>
          <a:xfrm>
            <a:off x="1" y="1095374"/>
            <a:ext cx="5242560" cy="576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32A627-8433-4FAA-8436-BA986881C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44" r="16454"/>
          <a:stretch/>
        </p:blipFill>
        <p:spPr>
          <a:xfrm>
            <a:off x="5904350" y="1095373"/>
            <a:ext cx="3239641" cy="29583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242560" y="0"/>
            <a:ext cx="0" cy="4572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4" y="1095375"/>
            <a:ext cx="9143999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242560" y="4572000"/>
            <a:ext cx="390144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4341339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4341339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| Location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46B62D49-D0F5-44D5-9C95-63976523D2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FF345AC9-1621-4D6E-A9D1-B9DA3B358A8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9339518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376CF0-8B72-4E4F-B567-81E888A35A45}"/>
              </a:ext>
            </a:extLst>
          </p:cNvPr>
          <p:cNvSpPr/>
          <p:nvPr userDrawn="1"/>
        </p:nvSpPr>
        <p:spPr>
          <a:xfrm>
            <a:off x="7411721" y="1714501"/>
            <a:ext cx="1468121" cy="1714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5943602" y="17145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943602" y="34290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5029200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5029200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| 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241549F-1DF9-44AF-A63B-AA2426F2D79B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984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14509"/>
            <a:ext cx="0" cy="344350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DA88CFE-BD8D-4DEF-A876-F00F0DB8D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978" y="2229971"/>
            <a:ext cx="949463" cy="68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41B6748-578E-416F-B05D-C4F964820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092" t="22116" r="-765"/>
          <a:stretch/>
        </p:blipFill>
        <p:spPr>
          <a:xfrm>
            <a:off x="5943604" y="3429004"/>
            <a:ext cx="2132789" cy="242612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EF0D2050-68DA-4DAE-A890-B0D8799B5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57A910C2-70B0-49E3-9931-B9CABA97CE96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9249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5142739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2241554"/>
            <a:ext cx="657351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3048"/>
            <a:ext cx="0" cy="686104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523DA7B2-0D35-497D-AC2E-C9EC73066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569" t="3623" r="5001" b="-2723"/>
          <a:stretch/>
        </p:blipFill>
        <p:spPr>
          <a:xfrm>
            <a:off x="7411720" y="7"/>
            <a:ext cx="1732280" cy="30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A9160C16-0B21-47E6-A6FF-44CE14EE4F5C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DP MAS Executive Overview…">
            <a:extLst>
              <a:ext uri="{FF2B5EF4-FFF2-40B4-BE49-F238E27FC236}">
                <a16:creationId xmlns="" xmlns:a16="http://schemas.microsoft.com/office/drawing/2014/main" id="{0EC01AB2-D65A-41F8-ABA2-D760F681709C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71220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3F90EBB-EB31-4CC3-B835-C36F4151A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429000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3788094"/>
            <a:ext cx="6573513" cy="656591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3429000"/>
            <a:ext cx="0" cy="3429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CC5AD8D-0522-4C0D-A9E6-7CF2680E1C40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DP MAS Executive Overview…">
            <a:extLst>
              <a:ext uri="{FF2B5EF4-FFF2-40B4-BE49-F238E27FC236}">
                <a16:creationId xmlns="" xmlns:a16="http://schemas.microsoft.com/office/drawing/2014/main" id="{DECAF130-C450-4018-A3E0-883F62CA0131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1897519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679575"/>
            <a:ext cx="500057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8FA05-964E-43A7-A539-235996BC5362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8"/>
            <a:ext cx="0" cy="638482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DFC0944-010B-4BE3-B006-2F6349C778F9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AFA84C8-C62C-44AF-9AAF-1AA634839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34" t="-176" r="10303" b="2837"/>
          <a:stretch/>
        </p:blipFill>
        <p:spPr>
          <a:xfrm>
            <a:off x="5943601" y="3851586"/>
            <a:ext cx="1468120" cy="2518737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="" xmlns:a16="http://schemas.microsoft.com/office/drawing/2014/main" id="{293C33A0-9A41-4794-9798-D48CF130529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876612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38F4A54-6B7C-48F6-B89B-FAAA9DF49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47164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7B02EF5A-9206-47E7-B03E-650EFBD798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6538D556-A6E4-4815-B814-50A4603C86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43397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8736175-0B0A-4587-B0C0-F65FAA24A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1AFD195-2A60-4777-9988-104D53137C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2" y="5867400"/>
            <a:ext cx="1723293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1572" y="6523039"/>
            <a:ext cx="4360863" cy="20161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6246169"/>
            <a:ext cx="609600" cy="23596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fld id="{D79FCBA7-D3FA-41C7-8C44-48835D5471AF}" type="slidenum">
              <a:rPr lang="en-US" sz="9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lang="en-US" sz="2800" b="1" kern="1200" dirty="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="" xmlns:a16="http://schemas.microsoft.com/office/drawing/2014/main" id="{17F32CDE-32A2-4AA2-B842-D8D167E657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3914543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think-cell Slide" r:id="rId24" imgW="383" imgH="384" progId="TCLayout.ActiveDocument.1">
                  <p:embed/>
                </p:oleObj>
              </mc:Choice>
              <mc:Fallback>
                <p:oleObj name="think-cell Slide" r:id="rId2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="" xmlns:a16="http://schemas.microsoft.com/office/drawing/2014/main" id="{3921B097-93EC-48D2-97C7-60BB0027D1D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9EE826A-F676-496D-943F-9B579DC9C5A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4" y="368527"/>
            <a:ext cx="8229599" cy="57451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C97F75-0A19-49AC-8044-279F24B72B4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083786"/>
            <a:ext cx="8229600" cy="184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DCC5A5-085B-425E-AC19-EEF6E91EDEFF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373404" y="6552609"/>
            <a:ext cx="390144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r>
              <a:rPr lang="en-US" dirty="0" smtClean="0">
                <a:solidFill>
                  <a:srgbClr val="222222"/>
                </a:solidFill>
              </a:rPr>
              <a:t>Footer in sentence case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F97EA0-7F08-48C2-A1DD-79E84C0F17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724834" y="6552609"/>
            <a:ext cx="11702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fld id="{0C691DA3-4ABE-49F3-91E6-D9975CC9DD5F}" type="slidenum">
              <a:rPr lang="en-US" smtClean="0">
                <a:solidFill>
                  <a:srgbClr val="222222"/>
                </a:solidFill>
              </a:rPr>
              <a:pPr defTabSz="914332"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ADP MAS Executive Overview…">
            <a:extLst>
              <a:ext uri="{FF2B5EF4-FFF2-40B4-BE49-F238E27FC236}">
                <a16:creationId xmlns="" xmlns:a16="http://schemas.microsoft.com/office/drawing/2014/main" id="{9285B94E-864E-41A4-AF56-DCCA4B3C46BE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63BDD2D-33BB-4F90-9F7D-439C1ACD8F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92" r:id="rId17"/>
    <p:sldLayoutId id="2147483793" r:id="rId18"/>
    <p:sldLayoutId id="2147483794" r:id="rId19"/>
  </p:sldLayoutIdLst>
  <p:hf hdr="0" dt="0"/>
  <p:txStyles>
    <p:titleStyle>
      <a:lvl1pPr algn="l" defTabSz="685750" rtl="0" eaLnBrk="1" latinLnBrk="0" hangingPunct="1">
        <a:lnSpc>
          <a:spcPct val="100000"/>
        </a:lnSpc>
        <a:spcBef>
          <a:spcPct val="0"/>
        </a:spcBef>
        <a:buNone/>
        <a:defRPr sz="37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8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6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aub Sans" pitchFamily="2" charset="0"/>
        <a:buChar char="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50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pos="4104" userDrawn="1">
          <p15:clr>
            <a:srgbClr val="A4A3A4"/>
          </p15:clr>
        </p15:guide>
        <p15:guide id="5" orient="horz" pos="324" userDrawn="1">
          <p15:clr>
            <a:srgbClr val="A4A3A4"/>
          </p15:clr>
        </p15:guide>
        <p15:guide id="6" orient="horz" pos="3012" userDrawn="1">
          <p15:clr>
            <a:srgbClr val="A4A3A4"/>
          </p15:clr>
        </p15:guide>
        <p15:guide id="7" pos="1512" userDrawn="1">
          <p15:clr>
            <a:srgbClr val="F26B43"/>
          </p15:clr>
        </p15:guide>
        <p15:guide id="8" pos="2808" userDrawn="1">
          <p15:clr>
            <a:srgbClr val="F26B43"/>
          </p15:clr>
        </p15:guide>
        <p15:guide id="9" orient="horz" pos="8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EF1DD-207C-4C39-81EC-5973AC033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</p:spPr>
        <p:txBody>
          <a:bodyPr/>
          <a:lstStyle/>
          <a:p>
            <a:r>
              <a:rPr lang="en-AU" dirty="0" smtClean="0"/>
              <a:t>GV Vietnam Payroll and Time Blueprint Workshop</a:t>
            </a:r>
          </a:p>
        </p:txBody>
      </p:sp>
    </p:spTree>
    <p:extLst>
      <p:ext uri="{BB962C8B-B14F-4D97-AF65-F5344CB8AC3E}">
        <p14:creationId xmlns:p14="http://schemas.microsoft.com/office/powerpoint/2010/main" val="20918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Banking / EFT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5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Payslip 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6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Security / Authorisations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6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Data Migration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6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4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Thursday 15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27111"/>
              </p:ext>
            </p:extLst>
          </p:nvPr>
        </p:nvGraphicFramePr>
        <p:xfrm>
          <a:off x="292309" y="1494436"/>
          <a:ext cx="7847354" cy="3835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Terminations / Redundancies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Insurance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Taxation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Special Processing incl. yearly finalisation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12:15 – 13:00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Lunch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/ EFT Details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Payslip Requirements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Authorisations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17:00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Close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5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Friday 16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61032"/>
              </p:ext>
            </p:extLst>
          </p:nvPr>
        </p:nvGraphicFramePr>
        <p:xfrm>
          <a:off x="292309" y="1494436"/>
          <a:ext cx="7847354" cy="1899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 / 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1AEF3A2-0CA0-47CB-B7C3-46784ABE9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87176"/>
            <a:ext cx="4646951" cy="3434786"/>
          </a:xfrm>
        </p:spPr>
        <p:txBody>
          <a:bodyPr/>
          <a:lstStyle/>
          <a:p>
            <a:r>
              <a:rPr lang="en-US" dirty="0" smtClean="0"/>
              <a:t>Blueprint Workshop  Vietnam – Payroll + Time:</a:t>
            </a:r>
            <a:br>
              <a:rPr lang="en-US" dirty="0" smtClean="0"/>
            </a:br>
            <a:r>
              <a:rPr lang="en-US" sz="3600" dirty="0"/>
              <a:t>Introduction &amp;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0D46E5-AD0E-4B48-93CE-EDC066A1D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12 - 16 August | Melbourne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" y="4877865"/>
            <a:ext cx="1851599" cy="6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4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Thursday 15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84894"/>
              </p:ext>
            </p:extLst>
          </p:nvPr>
        </p:nvGraphicFramePr>
        <p:xfrm>
          <a:off x="292309" y="1494436"/>
          <a:ext cx="7847354" cy="3835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Terminations / Redundancies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Insurance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Taxation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Special Processing incl. yearly finalisation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/ EFT Details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Payslip Requirements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Authorisations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Terminations / Redundancies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06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Social Insurance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5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Taxation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71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Payroll Special Processing / Year End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0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4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Thursday 15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324"/>
              </p:ext>
            </p:extLst>
          </p:nvPr>
        </p:nvGraphicFramePr>
        <p:xfrm>
          <a:off x="292309" y="1494436"/>
          <a:ext cx="7847354" cy="3835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Terminations / Redundancies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Insurance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Taxation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Special Processing incl. yearly finalisation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12:15 – 13:00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Lunch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/ EFT Details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Payslip Requirements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Authorisations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a9Db7.Q7iFtQ1VbJ8G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ZbDIeMeNyHBT4ygsfd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XLNGl8K5xtFHyTVFd5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OSMsJr9DKjQsna8BSC4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hjG.ZSOCWDsqE4ZVd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Usc_xD6Az2O6gNSoz6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p7lz.4AwDl.JL14fyW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5Gk2_H5_3dPyt9gDGr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gjrhvk9_au34fGmHZ3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A2fjMdLXI4Syx3Qpr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a6QO3ODlnKTGpZZGs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P_Blue Color Palette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P 4:3 (Purple) | SketchDeck">
  <a:themeElements>
    <a:clrScheme name="ADP">
      <a:dk1>
        <a:srgbClr val="222222"/>
      </a:dk1>
      <a:lt1>
        <a:srgbClr val="FFFFFF"/>
      </a:lt1>
      <a:dk2>
        <a:srgbClr val="F2635D"/>
      </a:dk2>
      <a:lt2>
        <a:srgbClr val="EFDFD1"/>
      </a:lt2>
      <a:accent1>
        <a:srgbClr val="D0271D"/>
      </a:accent1>
      <a:accent2>
        <a:srgbClr val="F15C22"/>
      </a:accent2>
      <a:accent3>
        <a:srgbClr val="F9AC83"/>
      </a:accent3>
      <a:accent4>
        <a:srgbClr val="7967AE"/>
      </a:accent4>
      <a:accent5>
        <a:srgbClr val="26328C"/>
      </a:accent5>
      <a:accent6>
        <a:srgbClr val="121C4E"/>
      </a:accent6>
      <a:hlink>
        <a:srgbClr val="7D3420"/>
      </a:hlink>
      <a:folHlink>
        <a:srgbClr val="FAC8BF"/>
      </a:folHlink>
    </a:clrScheme>
    <a:fontScheme name="ADP">
      <a:majorFont>
        <a:latin typeface="Taub Sans"/>
        <a:ea typeface="Taub Sans 050"/>
        <a:cs typeface="Taub Sans 050"/>
      </a:majorFont>
      <a:minorFont>
        <a:latin typeface="Taub Sans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/>
          </a:solidFill>
        </a:ln>
      </a:spPr>
      <a:bodyPr lIns="0" tIns="0" rIns="0" bIns="0" rtlCol="0" anchor="ctr"/>
      <a:lstStyle>
        <a:defPPr algn="ctr">
          <a:spcAft>
            <a:spcPts val="1200"/>
          </a:spcAft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lnSpc>
            <a:spcPct val="100000"/>
          </a:lnSpc>
          <a:spcAft>
            <a:spcPts val="1200"/>
          </a:spcAft>
          <a:buClr>
            <a:schemeClr val="accent1"/>
          </a:buClr>
          <a:buFont typeface="Arial" panose="020B0604020202020204" pitchFamily="34" charset="0"/>
          <a:buNone/>
          <a:defRPr sz="11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7" id="{E2F705C3-C316-3B4B-A126-9F26EDBD4762}" vid="{48CEFB01-613B-3349-955F-5FC944BC2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275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ADP_Blue Color Palette</vt:lpstr>
      <vt:lpstr>ADP 4:3 (Purple) | SketchDeck</vt:lpstr>
      <vt:lpstr>think-cell Slide</vt:lpstr>
      <vt:lpstr>PowerPoint Presentation</vt:lpstr>
      <vt:lpstr>PowerPoint Presentation</vt:lpstr>
      <vt:lpstr>PowerPoint Presentation</vt:lpstr>
      <vt:lpstr>Agenda Day 4 Thursday 15th August 2019</vt:lpstr>
      <vt:lpstr>PowerPoint Presentation</vt:lpstr>
      <vt:lpstr>PowerPoint Presentation</vt:lpstr>
      <vt:lpstr>PowerPoint Presentation</vt:lpstr>
      <vt:lpstr>PowerPoint Presentation</vt:lpstr>
      <vt:lpstr>Agenda Day 4 Thursday 15th August 2019</vt:lpstr>
      <vt:lpstr>PowerPoint Presentation</vt:lpstr>
      <vt:lpstr>PowerPoint Presentation</vt:lpstr>
      <vt:lpstr>PowerPoint Presentation</vt:lpstr>
      <vt:lpstr>PowerPoint Presentation</vt:lpstr>
      <vt:lpstr>Agenda Day 4 Thursday 15th August 2019</vt:lpstr>
      <vt:lpstr>Agenda Day 5 Friday 16th August 2019</vt:lpstr>
    </vt:vector>
  </TitlesOfParts>
  <Company>Mullen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Dawson, Bre (ESI)</cp:lastModifiedBy>
  <cp:revision>259</cp:revision>
  <cp:lastPrinted>2019-06-16T06:21:30Z</cp:lastPrinted>
  <dcterms:created xsi:type="dcterms:W3CDTF">2015-05-13T14:54:49Z</dcterms:created>
  <dcterms:modified xsi:type="dcterms:W3CDTF">2019-08-07T06:52:31Z</dcterms:modified>
</cp:coreProperties>
</file>