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320" r:id="rId5"/>
    <p:sldId id="323" r:id="rId6"/>
    <p:sldId id="3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7239" autoAdjust="0"/>
  </p:normalViewPr>
  <p:slideViewPr>
    <p:cSldViewPr snapToGrid="0">
      <p:cViewPr varScale="1">
        <p:scale>
          <a:sx n="140" d="100"/>
          <a:sy n="140" d="100"/>
        </p:scale>
        <p:origin x="8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F1554-3FD0-419B-BDDF-414E70318A0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1A7058-30B7-4D43-B11B-16FFCFE431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Staging</a:t>
          </a:r>
        </a:p>
      </dgm:t>
    </dgm:pt>
    <dgm:pt modelId="{7DF24FF7-699C-4561-BB5D-ADFCEFC567A6}" type="parTrans" cxnId="{4265D110-CF82-4909-8C6F-7130084FDF4A}">
      <dgm:prSet/>
      <dgm:spPr/>
      <dgm:t>
        <a:bodyPr/>
        <a:lstStyle/>
        <a:p>
          <a:endParaRPr lang="en-US"/>
        </a:p>
      </dgm:t>
    </dgm:pt>
    <dgm:pt modelId="{1E23B57E-01C0-4DED-9FA9-BFF2B6E7D9C9}" type="sibTrans" cxnId="{4265D110-CF82-4909-8C6F-7130084FDF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09B196-3C9F-4A6A-B964-32E1541DD4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Registration</a:t>
          </a:r>
        </a:p>
      </dgm:t>
    </dgm:pt>
    <dgm:pt modelId="{C27E1C56-9817-49A1-AF98-54B60D293BE2}" type="parTrans" cxnId="{32DF88EC-55BE-4596-82F3-2A1A1C177B8D}">
      <dgm:prSet/>
      <dgm:spPr/>
      <dgm:t>
        <a:bodyPr/>
        <a:lstStyle/>
        <a:p>
          <a:endParaRPr lang="en-US"/>
        </a:p>
      </dgm:t>
    </dgm:pt>
    <dgm:pt modelId="{5DCE35E9-D6C7-475F-8197-3616BF6E9554}" type="sibTrans" cxnId="{32DF88EC-55BE-4596-82F3-2A1A1C177B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F5B260-C180-47B2-A9A0-1223898AB0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De-registration</a:t>
          </a:r>
        </a:p>
      </dgm:t>
    </dgm:pt>
    <dgm:pt modelId="{1B898ECF-117D-4FE5-A16B-58C3ACC533F7}" type="parTrans" cxnId="{8AA901B5-090C-4E3F-9ED0-E2B6C0330F65}">
      <dgm:prSet/>
      <dgm:spPr/>
      <dgm:t>
        <a:bodyPr/>
        <a:lstStyle/>
        <a:p>
          <a:endParaRPr lang="en-US"/>
        </a:p>
      </dgm:t>
    </dgm:pt>
    <dgm:pt modelId="{E964C717-2F50-4E5C-8192-CCD8E9F63534}" type="sibTrans" cxnId="{8AA901B5-090C-4E3F-9ED0-E2B6C0330F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A65320-BA68-45AE-827C-654DA2DD6C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De-staging</a:t>
          </a:r>
        </a:p>
      </dgm:t>
    </dgm:pt>
    <dgm:pt modelId="{B3601BC6-3BFB-460C-926A-DDFA59A6A5DB}" type="parTrans" cxnId="{62763742-9AA0-4A19-B6EF-934412EC4545}">
      <dgm:prSet/>
      <dgm:spPr/>
      <dgm:t>
        <a:bodyPr/>
        <a:lstStyle/>
        <a:p>
          <a:endParaRPr lang="en-US"/>
        </a:p>
      </dgm:t>
    </dgm:pt>
    <dgm:pt modelId="{B0467CC3-70E5-479E-A68F-B83AB8B9A8E5}" type="sibTrans" cxnId="{62763742-9AA0-4A19-B6EF-934412EC4545}">
      <dgm:prSet/>
      <dgm:spPr/>
      <dgm:t>
        <a:bodyPr/>
        <a:lstStyle/>
        <a:p>
          <a:endParaRPr lang="en-US"/>
        </a:p>
      </dgm:t>
    </dgm:pt>
    <dgm:pt modelId="{0DECF10E-918F-44E6-BD65-6BCA0E89EEA4}" type="pres">
      <dgm:prSet presAssocID="{3A1F1554-3FD0-419B-BDDF-414E70318A0A}" presName="root" presStyleCnt="0">
        <dgm:presLayoutVars>
          <dgm:dir/>
          <dgm:resizeHandles val="exact"/>
        </dgm:presLayoutVars>
      </dgm:prSet>
      <dgm:spPr/>
    </dgm:pt>
    <dgm:pt modelId="{BE00ACB3-3CF0-4816-8174-9A39834189B3}" type="pres">
      <dgm:prSet presAssocID="{0C1A7058-30B7-4D43-B11B-16FFCFE431B3}" presName="compNode" presStyleCnt="0"/>
      <dgm:spPr/>
    </dgm:pt>
    <dgm:pt modelId="{85650BA3-835D-436F-B671-1E49A97F54C8}" type="pres">
      <dgm:prSet presAssocID="{0C1A7058-30B7-4D43-B11B-16FFCFE431B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C93E638-52D4-411B-A797-FB23DF3C3139}" type="pres">
      <dgm:prSet presAssocID="{0C1A7058-30B7-4D43-B11B-16FFCFE431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6E7A479-1173-422C-B0FB-3586C9D2CDE8}" type="pres">
      <dgm:prSet presAssocID="{0C1A7058-30B7-4D43-B11B-16FFCFE431B3}" presName="spaceRect" presStyleCnt="0"/>
      <dgm:spPr/>
    </dgm:pt>
    <dgm:pt modelId="{B6807296-0F94-4EC7-97EB-6BFEABD2A6C7}" type="pres">
      <dgm:prSet presAssocID="{0C1A7058-30B7-4D43-B11B-16FFCFE431B3}" presName="textRect" presStyleLbl="revTx" presStyleIdx="0" presStyleCnt="4">
        <dgm:presLayoutVars>
          <dgm:chMax val="1"/>
          <dgm:chPref val="1"/>
        </dgm:presLayoutVars>
      </dgm:prSet>
      <dgm:spPr/>
    </dgm:pt>
    <dgm:pt modelId="{55243F28-D515-4E8B-BF9D-06366DF95AA6}" type="pres">
      <dgm:prSet presAssocID="{1E23B57E-01C0-4DED-9FA9-BFF2B6E7D9C9}" presName="sibTrans" presStyleCnt="0"/>
      <dgm:spPr/>
    </dgm:pt>
    <dgm:pt modelId="{8158D859-20EC-4AD6-B35D-32076346BE6C}" type="pres">
      <dgm:prSet presAssocID="{5109B196-3C9F-4A6A-B964-32E1541DD496}" presName="compNode" presStyleCnt="0"/>
      <dgm:spPr/>
    </dgm:pt>
    <dgm:pt modelId="{D42E124D-DB90-428A-9938-1D6B7DB924FE}" type="pres">
      <dgm:prSet presAssocID="{5109B196-3C9F-4A6A-B964-32E1541DD49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71D8111-2EC4-49F1-928B-A7FFA3528C7B}" type="pres">
      <dgm:prSet presAssocID="{5109B196-3C9F-4A6A-B964-32E1541DD4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0A38A5D-5539-46BE-8E4B-4A97C2EDF06C}" type="pres">
      <dgm:prSet presAssocID="{5109B196-3C9F-4A6A-B964-32E1541DD496}" presName="spaceRect" presStyleCnt="0"/>
      <dgm:spPr/>
    </dgm:pt>
    <dgm:pt modelId="{6AD8CB5C-BF54-4570-8E69-64F736C9E504}" type="pres">
      <dgm:prSet presAssocID="{5109B196-3C9F-4A6A-B964-32E1541DD496}" presName="textRect" presStyleLbl="revTx" presStyleIdx="1" presStyleCnt="4">
        <dgm:presLayoutVars>
          <dgm:chMax val="1"/>
          <dgm:chPref val="1"/>
        </dgm:presLayoutVars>
      </dgm:prSet>
      <dgm:spPr/>
    </dgm:pt>
    <dgm:pt modelId="{42BA0962-8D6B-45F5-A98C-FAA8D7F8C407}" type="pres">
      <dgm:prSet presAssocID="{5DCE35E9-D6C7-475F-8197-3616BF6E9554}" presName="sibTrans" presStyleCnt="0"/>
      <dgm:spPr/>
    </dgm:pt>
    <dgm:pt modelId="{AEABFB4D-972A-457A-979D-F13D96D64AEF}" type="pres">
      <dgm:prSet presAssocID="{A6F5B260-C180-47B2-A9A0-1223898AB064}" presName="compNode" presStyleCnt="0"/>
      <dgm:spPr/>
    </dgm:pt>
    <dgm:pt modelId="{C3173673-DD87-458F-A433-F3BEE5537F8A}" type="pres">
      <dgm:prSet presAssocID="{A6F5B260-C180-47B2-A9A0-1223898AB06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D8B045-7577-4021-AA58-7F2075F4D5BA}" type="pres">
      <dgm:prSet presAssocID="{A6F5B260-C180-47B2-A9A0-1223898AB0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7232035-DBA1-45DD-8D80-22108E14D2A6}" type="pres">
      <dgm:prSet presAssocID="{A6F5B260-C180-47B2-A9A0-1223898AB064}" presName="spaceRect" presStyleCnt="0"/>
      <dgm:spPr/>
    </dgm:pt>
    <dgm:pt modelId="{EBACC32B-6AAD-4F2A-9DB6-BBE5B497AA24}" type="pres">
      <dgm:prSet presAssocID="{A6F5B260-C180-47B2-A9A0-1223898AB064}" presName="textRect" presStyleLbl="revTx" presStyleIdx="2" presStyleCnt="4">
        <dgm:presLayoutVars>
          <dgm:chMax val="1"/>
          <dgm:chPref val="1"/>
        </dgm:presLayoutVars>
      </dgm:prSet>
      <dgm:spPr/>
    </dgm:pt>
    <dgm:pt modelId="{D382700B-D5B0-420A-B52C-EC4EFF6B9C2D}" type="pres">
      <dgm:prSet presAssocID="{E964C717-2F50-4E5C-8192-CCD8E9F63534}" presName="sibTrans" presStyleCnt="0"/>
      <dgm:spPr/>
    </dgm:pt>
    <dgm:pt modelId="{72E3F4F0-1C03-4BF3-9111-49DB93423890}" type="pres">
      <dgm:prSet presAssocID="{BAA65320-BA68-45AE-827C-654DA2DD6CCA}" presName="compNode" presStyleCnt="0"/>
      <dgm:spPr/>
    </dgm:pt>
    <dgm:pt modelId="{511AD1C8-4765-477E-B4FB-C55A0310787E}" type="pres">
      <dgm:prSet presAssocID="{BAA65320-BA68-45AE-827C-654DA2DD6CC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0207765-04AB-4356-9F5F-F3E29FC7DBBC}" type="pres">
      <dgm:prSet presAssocID="{BAA65320-BA68-45AE-827C-654DA2DD6C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0BAA606-098B-48E4-8AA0-4BB638545B91}" type="pres">
      <dgm:prSet presAssocID="{BAA65320-BA68-45AE-827C-654DA2DD6CCA}" presName="spaceRect" presStyleCnt="0"/>
      <dgm:spPr/>
    </dgm:pt>
    <dgm:pt modelId="{5B60C5F7-EC10-47C7-9D1D-C97B368609BE}" type="pres">
      <dgm:prSet presAssocID="{BAA65320-BA68-45AE-827C-654DA2DD6CC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65D110-CF82-4909-8C6F-7130084FDF4A}" srcId="{3A1F1554-3FD0-419B-BDDF-414E70318A0A}" destId="{0C1A7058-30B7-4D43-B11B-16FFCFE431B3}" srcOrd="0" destOrd="0" parTransId="{7DF24FF7-699C-4561-BB5D-ADFCEFC567A6}" sibTransId="{1E23B57E-01C0-4DED-9FA9-BFF2B6E7D9C9}"/>
    <dgm:cxn modelId="{9306D45B-1F92-4FC3-BCFB-44CE0DCE85E2}" type="presOf" srcId="{A6F5B260-C180-47B2-A9A0-1223898AB064}" destId="{EBACC32B-6AAD-4F2A-9DB6-BBE5B497AA24}" srcOrd="0" destOrd="0" presId="urn:microsoft.com/office/officeart/2018/5/layout/IconLeafLabelList"/>
    <dgm:cxn modelId="{62763742-9AA0-4A19-B6EF-934412EC4545}" srcId="{3A1F1554-3FD0-419B-BDDF-414E70318A0A}" destId="{BAA65320-BA68-45AE-827C-654DA2DD6CCA}" srcOrd="3" destOrd="0" parTransId="{B3601BC6-3BFB-460C-926A-DDFA59A6A5DB}" sibTransId="{B0467CC3-70E5-479E-A68F-B83AB8B9A8E5}"/>
    <dgm:cxn modelId="{9D6A9E43-E4A3-4C9B-BCAB-FE8B5E804639}" type="presOf" srcId="{5109B196-3C9F-4A6A-B964-32E1541DD496}" destId="{6AD8CB5C-BF54-4570-8E69-64F736C9E504}" srcOrd="0" destOrd="0" presId="urn:microsoft.com/office/officeart/2018/5/layout/IconLeafLabelList"/>
    <dgm:cxn modelId="{E4264058-BD65-4885-8276-73FFDC9C8202}" type="presOf" srcId="{0C1A7058-30B7-4D43-B11B-16FFCFE431B3}" destId="{B6807296-0F94-4EC7-97EB-6BFEABD2A6C7}" srcOrd="0" destOrd="0" presId="urn:microsoft.com/office/officeart/2018/5/layout/IconLeafLabelList"/>
    <dgm:cxn modelId="{77DE66B1-FE89-4C58-9001-C097EB305E0F}" type="presOf" srcId="{BAA65320-BA68-45AE-827C-654DA2DD6CCA}" destId="{5B60C5F7-EC10-47C7-9D1D-C97B368609BE}" srcOrd="0" destOrd="0" presId="urn:microsoft.com/office/officeart/2018/5/layout/IconLeafLabelList"/>
    <dgm:cxn modelId="{8AA901B5-090C-4E3F-9ED0-E2B6C0330F65}" srcId="{3A1F1554-3FD0-419B-BDDF-414E70318A0A}" destId="{A6F5B260-C180-47B2-A9A0-1223898AB064}" srcOrd="2" destOrd="0" parTransId="{1B898ECF-117D-4FE5-A16B-58C3ACC533F7}" sibTransId="{E964C717-2F50-4E5C-8192-CCD8E9F63534}"/>
    <dgm:cxn modelId="{DDC1F1E4-09F3-453D-B834-465AA6B1F26C}" type="presOf" srcId="{3A1F1554-3FD0-419B-BDDF-414E70318A0A}" destId="{0DECF10E-918F-44E6-BD65-6BCA0E89EEA4}" srcOrd="0" destOrd="0" presId="urn:microsoft.com/office/officeart/2018/5/layout/IconLeafLabelList"/>
    <dgm:cxn modelId="{32DF88EC-55BE-4596-82F3-2A1A1C177B8D}" srcId="{3A1F1554-3FD0-419B-BDDF-414E70318A0A}" destId="{5109B196-3C9F-4A6A-B964-32E1541DD496}" srcOrd="1" destOrd="0" parTransId="{C27E1C56-9817-49A1-AF98-54B60D293BE2}" sibTransId="{5DCE35E9-D6C7-475F-8197-3616BF6E9554}"/>
    <dgm:cxn modelId="{956EC752-CE8A-424E-81F7-31B2A0B386E6}" type="presParOf" srcId="{0DECF10E-918F-44E6-BD65-6BCA0E89EEA4}" destId="{BE00ACB3-3CF0-4816-8174-9A39834189B3}" srcOrd="0" destOrd="0" presId="urn:microsoft.com/office/officeart/2018/5/layout/IconLeafLabelList"/>
    <dgm:cxn modelId="{6C0B81C5-3851-4FC9-9BB7-B7C6C9A15FAB}" type="presParOf" srcId="{BE00ACB3-3CF0-4816-8174-9A39834189B3}" destId="{85650BA3-835D-436F-B671-1E49A97F54C8}" srcOrd="0" destOrd="0" presId="urn:microsoft.com/office/officeart/2018/5/layout/IconLeafLabelList"/>
    <dgm:cxn modelId="{849E76BA-F989-4E2F-A64F-EF26CB3C5A26}" type="presParOf" srcId="{BE00ACB3-3CF0-4816-8174-9A39834189B3}" destId="{6C93E638-52D4-411B-A797-FB23DF3C3139}" srcOrd="1" destOrd="0" presId="urn:microsoft.com/office/officeart/2018/5/layout/IconLeafLabelList"/>
    <dgm:cxn modelId="{7071FA03-2260-4966-9AAB-4694E26D02F4}" type="presParOf" srcId="{BE00ACB3-3CF0-4816-8174-9A39834189B3}" destId="{96E7A479-1173-422C-B0FB-3586C9D2CDE8}" srcOrd="2" destOrd="0" presId="urn:microsoft.com/office/officeart/2018/5/layout/IconLeafLabelList"/>
    <dgm:cxn modelId="{AF591859-BC2D-4CC4-BCD9-2648989D34BB}" type="presParOf" srcId="{BE00ACB3-3CF0-4816-8174-9A39834189B3}" destId="{B6807296-0F94-4EC7-97EB-6BFEABD2A6C7}" srcOrd="3" destOrd="0" presId="urn:microsoft.com/office/officeart/2018/5/layout/IconLeafLabelList"/>
    <dgm:cxn modelId="{A7BABE37-9C38-4BCE-BDBD-2861E5D2DD75}" type="presParOf" srcId="{0DECF10E-918F-44E6-BD65-6BCA0E89EEA4}" destId="{55243F28-D515-4E8B-BF9D-06366DF95AA6}" srcOrd="1" destOrd="0" presId="urn:microsoft.com/office/officeart/2018/5/layout/IconLeafLabelList"/>
    <dgm:cxn modelId="{B5BCDCCF-7E94-460D-803E-61F8800253EF}" type="presParOf" srcId="{0DECF10E-918F-44E6-BD65-6BCA0E89EEA4}" destId="{8158D859-20EC-4AD6-B35D-32076346BE6C}" srcOrd="2" destOrd="0" presId="urn:microsoft.com/office/officeart/2018/5/layout/IconLeafLabelList"/>
    <dgm:cxn modelId="{DCCFBD47-CA87-444A-8AA6-4357AAA22984}" type="presParOf" srcId="{8158D859-20EC-4AD6-B35D-32076346BE6C}" destId="{D42E124D-DB90-428A-9938-1D6B7DB924FE}" srcOrd="0" destOrd="0" presId="urn:microsoft.com/office/officeart/2018/5/layout/IconLeafLabelList"/>
    <dgm:cxn modelId="{98792178-0A18-4EEF-A579-A5A4B9F255C6}" type="presParOf" srcId="{8158D859-20EC-4AD6-B35D-32076346BE6C}" destId="{A71D8111-2EC4-49F1-928B-A7FFA3528C7B}" srcOrd="1" destOrd="0" presId="urn:microsoft.com/office/officeart/2018/5/layout/IconLeafLabelList"/>
    <dgm:cxn modelId="{22036BCE-48C9-4DE3-8B73-E53CC18A058A}" type="presParOf" srcId="{8158D859-20EC-4AD6-B35D-32076346BE6C}" destId="{B0A38A5D-5539-46BE-8E4B-4A97C2EDF06C}" srcOrd="2" destOrd="0" presId="urn:microsoft.com/office/officeart/2018/5/layout/IconLeafLabelList"/>
    <dgm:cxn modelId="{A91DD297-0963-4A91-B2D3-ED46D8173313}" type="presParOf" srcId="{8158D859-20EC-4AD6-B35D-32076346BE6C}" destId="{6AD8CB5C-BF54-4570-8E69-64F736C9E504}" srcOrd="3" destOrd="0" presId="urn:microsoft.com/office/officeart/2018/5/layout/IconLeafLabelList"/>
    <dgm:cxn modelId="{939E6785-0D80-4E4B-9ED4-387F415F5601}" type="presParOf" srcId="{0DECF10E-918F-44E6-BD65-6BCA0E89EEA4}" destId="{42BA0962-8D6B-45F5-A98C-FAA8D7F8C407}" srcOrd="3" destOrd="0" presId="urn:microsoft.com/office/officeart/2018/5/layout/IconLeafLabelList"/>
    <dgm:cxn modelId="{E606D170-3376-40F6-9EBE-F4978320ADF4}" type="presParOf" srcId="{0DECF10E-918F-44E6-BD65-6BCA0E89EEA4}" destId="{AEABFB4D-972A-457A-979D-F13D96D64AEF}" srcOrd="4" destOrd="0" presId="urn:microsoft.com/office/officeart/2018/5/layout/IconLeafLabelList"/>
    <dgm:cxn modelId="{A4512D31-D29F-4582-8A9B-8FF97EF722AD}" type="presParOf" srcId="{AEABFB4D-972A-457A-979D-F13D96D64AEF}" destId="{C3173673-DD87-458F-A433-F3BEE5537F8A}" srcOrd="0" destOrd="0" presId="urn:microsoft.com/office/officeart/2018/5/layout/IconLeafLabelList"/>
    <dgm:cxn modelId="{48192965-3DC5-4B24-B982-9C4D51267D9A}" type="presParOf" srcId="{AEABFB4D-972A-457A-979D-F13D96D64AEF}" destId="{3BD8B045-7577-4021-AA58-7F2075F4D5BA}" srcOrd="1" destOrd="0" presId="urn:microsoft.com/office/officeart/2018/5/layout/IconLeafLabelList"/>
    <dgm:cxn modelId="{A6C76D55-7887-46C1-8506-7518C64B534F}" type="presParOf" srcId="{AEABFB4D-972A-457A-979D-F13D96D64AEF}" destId="{87232035-DBA1-45DD-8D80-22108E14D2A6}" srcOrd="2" destOrd="0" presId="urn:microsoft.com/office/officeart/2018/5/layout/IconLeafLabelList"/>
    <dgm:cxn modelId="{C9F07704-36DD-49B1-9D1F-6A791469FF98}" type="presParOf" srcId="{AEABFB4D-972A-457A-979D-F13D96D64AEF}" destId="{EBACC32B-6AAD-4F2A-9DB6-BBE5B497AA24}" srcOrd="3" destOrd="0" presId="urn:microsoft.com/office/officeart/2018/5/layout/IconLeafLabelList"/>
    <dgm:cxn modelId="{824FADE8-4191-4725-9EBD-B7BAC33138DF}" type="presParOf" srcId="{0DECF10E-918F-44E6-BD65-6BCA0E89EEA4}" destId="{D382700B-D5B0-420A-B52C-EC4EFF6B9C2D}" srcOrd="5" destOrd="0" presId="urn:microsoft.com/office/officeart/2018/5/layout/IconLeafLabelList"/>
    <dgm:cxn modelId="{2DD83D16-AAD7-47F8-A4AC-060DCA8B2E99}" type="presParOf" srcId="{0DECF10E-918F-44E6-BD65-6BCA0E89EEA4}" destId="{72E3F4F0-1C03-4BF3-9111-49DB93423890}" srcOrd="6" destOrd="0" presId="urn:microsoft.com/office/officeart/2018/5/layout/IconLeafLabelList"/>
    <dgm:cxn modelId="{0273B16A-E693-42C0-BC3B-EC45DF217C71}" type="presParOf" srcId="{72E3F4F0-1C03-4BF3-9111-49DB93423890}" destId="{511AD1C8-4765-477E-B4FB-C55A0310787E}" srcOrd="0" destOrd="0" presId="urn:microsoft.com/office/officeart/2018/5/layout/IconLeafLabelList"/>
    <dgm:cxn modelId="{88290C6E-5F05-474C-B4AC-6C0363777FE8}" type="presParOf" srcId="{72E3F4F0-1C03-4BF3-9111-49DB93423890}" destId="{F0207765-04AB-4356-9F5F-F3E29FC7DBBC}" srcOrd="1" destOrd="0" presId="urn:microsoft.com/office/officeart/2018/5/layout/IconLeafLabelList"/>
    <dgm:cxn modelId="{4C2191FB-4BB3-40AD-8946-A80DE3B37EF3}" type="presParOf" srcId="{72E3F4F0-1C03-4BF3-9111-49DB93423890}" destId="{C0BAA606-098B-48E4-8AA0-4BB638545B91}" srcOrd="2" destOrd="0" presId="urn:microsoft.com/office/officeart/2018/5/layout/IconLeafLabelList"/>
    <dgm:cxn modelId="{869AA72D-37F9-42A8-AFFB-2F774FE1592A}" type="presParOf" srcId="{72E3F4F0-1C03-4BF3-9111-49DB93423890}" destId="{5B60C5F7-EC10-47C7-9D1D-C97B368609B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50BA3-835D-436F-B671-1E49A97F54C8}">
      <dsp:nvSpPr>
        <dsp:cNvPr id="0" name=""/>
        <dsp:cNvSpPr/>
      </dsp:nvSpPr>
      <dsp:spPr>
        <a:xfrm>
          <a:off x="569630" y="867021"/>
          <a:ext cx="1446687" cy="1446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3E638-52D4-411B-A797-FB23DF3C3139}">
      <dsp:nvSpPr>
        <dsp:cNvPr id="0" name=""/>
        <dsp:cNvSpPr/>
      </dsp:nvSpPr>
      <dsp:spPr>
        <a:xfrm>
          <a:off x="877940" y="1175331"/>
          <a:ext cx="830066" cy="830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07296-0F94-4EC7-97EB-6BFEABD2A6C7}">
      <dsp:nvSpPr>
        <dsp:cNvPr id="0" name=""/>
        <dsp:cNvSpPr/>
      </dsp:nvSpPr>
      <dsp:spPr>
        <a:xfrm>
          <a:off x="107164" y="2764316"/>
          <a:ext cx="23716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Staging</a:t>
          </a:r>
        </a:p>
      </dsp:txBody>
      <dsp:txXfrm>
        <a:off x="107164" y="2764316"/>
        <a:ext cx="2371619" cy="720000"/>
      </dsp:txXfrm>
    </dsp:sp>
    <dsp:sp modelId="{D42E124D-DB90-428A-9938-1D6B7DB924FE}">
      <dsp:nvSpPr>
        <dsp:cNvPr id="0" name=""/>
        <dsp:cNvSpPr/>
      </dsp:nvSpPr>
      <dsp:spPr>
        <a:xfrm>
          <a:off x="3356282" y="867021"/>
          <a:ext cx="1446687" cy="1446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D8111-2EC4-49F1-928B-A7FFA3528C7B}">
      <dsp:nvSpPr>
        <dsp:cNvPr id="0" name=""/>
        <dsp:cNvSpPr/>
      </dsp:nvSpPr>
      <dsp:spPr>
        <a:xfrm>
          <a:off x="3664592" y="1175331"/>
          <a:ext cx="830066" cy="830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8CB5C-BF54-4570-8E69-64F736C9E504}">
      <dsp:nvSpPr>
        <dsp:cNvPr id="0" name=""/>
        <dsp:cNvSpPr/>
      </dsp:nvSpPr>
      <dsp:spPr>
        <a:xfrm>
          <a:off x="2893816" y="2764316"/>
          <a:ext cx="23716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Registration</a:t>
          </a:r>
        </a:p>
      </dsp:txBody>
      <dsp:txXfrm>
        <a:off x="2893816" y="2764316"/>
        <a:ext cx="2371619" cy="720000"/>
      </dsp:txXfrm>
    </dsp:sp>
    <dsp:sp modelId="{C3173673-DD87-458F-A433-F3BEE5537F8A}">
      <dsp:nvSpPr>
        <dsp:cNvPr id="0" name=""/>
        <dsp:cNvSpPr/>
      </dsp:nvSpPr>
      <dsp:spPr>
        <a:xfrm>
          <a:off x="6142934" y="867021"/>
          <a:ext cx="1446687" cy="1446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8B045-7577-4021-AA58-7F2075F4D5BA}">
      <dsp:nvSpPr>
        <dsp:cNvPr id="0" name=""/>
        <dsp:cNvSpPr/>
      </dsp:nvSpPr>
      <dsp:spPr>
        <a:xfrm>
          <a:off x="6451245" y="1175331"/>
          <a:ext cx="830066" cy="830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CC32B-6AAD-4F2A-9DB6-BBE5B497AA24}">
      <dsp:nvSpPr>
        <dsp:cNvPr id="0" name=""/>
        <dsp:cNvSpPr/>
      </dsp:nvSpPr>
      <dsp:spPr>
        <a:xfrm>
          <a:off x="5680469" y="2764316"/>
          <a:ext cx="23716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De-registration</a:t>
          </a:r>
        </a:p>
      </dsp:txBody>
      <dsp:txXfrm>
        <a:off x="5680469" y="2764316"/>
        <a:ext cx="2371619" cy="720000"/>
      </dsp:txXfrm>
    </dsp:sp>
    <dsp:sp modelId="{511AD1C8-4765-477E-B4FB-C55A0310787E}">
      <dsp:nvSpPr>
        <dsp:cNvPr id="0" name=""/>
        <dsp:cNvSpPr/>
      </dsp:nvSpPr>
      <dsp:spPr>
        <a:xfrm>
          <a:off x="8929587" y="867021"/>
          <a:ext cx="1446687" cy="1446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07765-04AB-4356-9F5F-F3E29FC7DBBC}">
      <dsp:nvSpPr>
        <dsp:cNvPr id="0" name=""/>
        <dsp:cNvSpPr/>
      </dsp:nvSpPr>
      <dsp:spPr>
        <a:xfrm>
          <a:off x="9237897" y="1175331"/>
          <a:ext cx="830066" cy="830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0C5F7-EC10-47C7-9D1D-C97B368609BE}">
      <dsp:nvSpPr>
        <dsp:cNvPr id="0" name=""/>
        <dsp:cNvSpPr/>
      </dsp:nvSpPr>
      <dsp:spPr>
        <a:xfrm>
          <a:off x="8467121" y="2764316"/>
          <a:ext cx="23716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De-staging</a:t>
          </a:r>
        </a:p>
      </dsp:txBody>
      <dsp:txXfrm>
        <a:off x="8467121" y="2764316"/>
        <a:ext cx="237161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6217F-46F8-4C05-8296-DEEC367A9F2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0CF47-D4CE-446A-BCB6-D1EA1E55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7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attach container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MSIX application – entry 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0CF47-D4CE-446A-BCB6-D1EA1E557A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6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layers confusing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3594A-7854-4C6F-9970-92CF6BE3A2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5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Agent is stateless </a:t>
            </a:r>
          </a:p>
          <a:p>
            <a:r>
              <a:rPr lang="en-US"/>
              <a:t>Machine account in 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3594A-7854-4C6F-9970-92CF6BE3A2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3C92-DAB1-4FF8-800C-022C3FE4E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A1ED-8D9F-4976-B36F-0796F8FF2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517E5-C39E-439C-B529-5D7EB406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4D0D-4A4F-4B2C-892A-5676CC62563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428C-3DE8-4709-9809-686687E1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00523-84A8-49FE-AFBA-45F22C05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788-FC52-40C6-BD7D-11285D2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9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895D-737B-4306-8AB7-F3F320E8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EA743-A3D6-4D91-83A0-BA995F787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E34B-4671-4DA0-B93C-546AEA85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4D0D-4A4F-4B2C-892A-5676CC62563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12C14-2CDB-46C5-AC54-6308D809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4646-1D04-469D-B5A7-E8C8CCB3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788-FC52-40C6-BD7D-11285D2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3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3CCCB-546F-4170-9F45-E8AF49966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34A51-7F3F-4883-9700-81A92E4F2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E109-D17E-4B62-8C53-A3FAD931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4D0D-4A4F-4B2C-892A-5676CC62563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154D-8AEF-4A8B-AEBE-895FF1EE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EB52-2C76-4D93-8E77-CCDA6981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788-FC52-40C6-BD7D-11285D2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995" y="432710"/>
            <a:ext cx="11287792" cy="407388"/>
          </a:xfrm>
        </p:spPr>
        <p:txBody>
          <a:bodyPr wrap="square" lIns="0" tIns="0" rIns="0" bIns="0">
            <a:spAutoFit/>
          </a:bodyPr>
          <a:lstStyle>
            <a:lvl1pPr>
              <a:defRPr sz="2941" spc="-108" baseline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2468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E693-38C3-4243-9092-795569E9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08F3-D451-421D-ADBE-8B385463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2865-9FB0-4CBA-9A37-94CA57A1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4D0D-4A4F-4B2C-892A-5676CC62563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372CD-D30F-42D1-8533-FF660AEE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FF56-8932-49A8-B679-EFC7DEB9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788-FC52-40C6-BD7D-11285D2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EFE5-02FB-4072-8702-1726978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829F8-1239-4C81-A89A-E75D0DE3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4B896-E01B-4899-9D43-84ACC125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4D0D-4A4F-4B2C-892A-5676CC62563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94B-E331-4587-A9A4-16E7B584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278C5-CFA0-409B-A8B0-AA65490C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788-FC52-40C6-BD7D-11285D2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3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BE8F-CFC9-44CD-BBCD-E4895FE1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6BA3-A4A4-4219-B6A1-809EAC3F0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87654-AA1A-4807-AEC7-FFE6F16E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629AA-6996-416F-9423-408D9CF8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4D0D-4A4F-4B2C-892A-5676CC62563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D4A65-A53F-498A-91A1-1380756F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E6BB3-24E9-498A-A25D-29146E18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788-FC52-40C6-BD7D-11285D2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A184-C18A-42B2-A683-CB6575AB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64103-1D4B-400A-9F21-4A346DD5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B2B13-9A78-497A-B6E8-07D79B62E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89F14-86C4-4CCD-8467-7C35E13EE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A1F57-ED44-40CB-B8C9-D43D0D176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ABA9B-08E5-4467-9E04-94423361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4D0D-4A4F-4B2C-892A-5676CC62563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E6131-0D04-47A6-8D03-DB491953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5658E-3164-42AB-94E4-1415E4DE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788-FC52-40C6-BD7D-11285D2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E064-971B-45C2-AAA6-C2BA965A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E2E9F-C5C2-45D9-9447-924C547D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4D0D-4A4F-4B2C-892A-5676CC62563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CAE24-1535-462E-98B3-7F7C6631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09AF2-03AE-46FE-941B-8097EB78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788-FC52-40C6-BD7D-11285D2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33D0D-88C6-473F-A329-DB91CC13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4D0D-4A4F-4B2C-892A-5676CC62563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121A0-B925-4103-A147-FE2B13DF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7A0AD-5D48-431F-950D-85BCDF90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788-FC52-40C6-BD7D-11285D2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4BAA-F544-4DC1-B6AF-4644F247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43B0-F679-48E3-B2C4-36AB98C5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9E4B2-F19F-4590-B10E-9B6F5831D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16F4-17A8-403C-A8CD-F9647018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4D0D-4A4F-4B2C-892A-5676CC62563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07E6A-CBC5-49A5-9706-0591C626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73867-39B7-4AFF-9038-5399EF18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788-FC52-40C6-BD7D-11285D2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6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738D-526C-4E09-B43C-C8028DC3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BC7E3-3F22-41E0-991A-648DC62D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61212-D0E3-41D8-BCE3-D65A852D6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A97BC-456A-40C6-AD00-385DDBDA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4D0D-4A4F-4B2C-892A-5676CC62563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F10A4-E6C6-4229-BC7D-8AB5AEFB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F3E6F-767F-45F4-9455-AD4EF27D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D788-FC52-40C6-BD7D-11285D2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E1738-5E81-4C8D-BB70-F686976F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A900-8C63-441A-822B-0CABE05C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6DCE-B897-45A0-A694-5CC224393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4D0D-4A4F-4B2C-892A-5676CC62563F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02BD-CCFF-4D29-A614-2A700B10D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22CE7-66D1-412C-989A-6836BECA2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ED788-FC52-40C6-BD7D-11285D2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3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AD303D-3A0E-41CF-9EBF-62A0C3CEE294}"/>
              </a:ext>
            </a:extLst>
          </p:cNvPr>
          <p:cNvSpPr/>
          <p:nvPr/>
        </p:nvSpPr>
        <p:spPr>
          <a:xfrm>
            <a:off x="5901509" y="454594"/>
            <a:ext cx="4279578" cy="1679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VHDX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461E9-E628-4C3A-9041-327A2C8AB9A4}"/>
              </a:ext>
            </a:extLst>
          </p:cNvPr>
          <p:cNvSpPr/>
          <p:nvPr/>
        </p:nvSpPr>
        <p:spPr>
          <a:xfrm>
            <a:off x="6098500" y="837844"/>
            <a:ext cx="1829560" cy="11525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MSIX packaged app #1 </a:t>
            </a:r>
          </a:p>
          <a:p>
            <a:pPr algn="ctr"/>
            <a:r>
              <a:rPr lang="en-US" sz="1400" dirty="0"/>
              <a:t>Package Name 1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6034E3-2F03-4F69-A784-05B6DE691809}"/>
              </a:ext>
            </a:extLst>
          </p:cNvPr>
          <p:cNvSpPr/>
          <p:nvPr/>
        </p:nvSpPr>
        <p:spPr>
          <a:xfrm>
            <a:off x="6345688" y="1452507"/>
            <a:ext cx="1335184" cy="4065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 v1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3D61A16-94F4-4EC6-A0B0-ACB37C47A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139" y="4917866"/>
            <a:ext cx="7348638" cy="2507630"/>
          </a:xfrm>
        </p:spPr>
        <p:txBody>
          <a:bodyPr>
            <a:normAutofit/>
          </a:bodyPr>
          <a:lstStyle/>
          <a:p>
            <a:r>
              <a:rPr lang="en-US" sz="1800" dirty="0"/>
              <a:t>MSIX image (VHD(x) or CIM)</a:t>
            </a:r>
          </a:p>
          <a:p>
            <a:r>
              <a:rPr lang="en-US" sz="1800" dirty="0"/>
              <a:t>MSIX package </a:t>
            </a:r>
          </a:p>
          <a:p>
            <a:r>
              <a:rPr lang="en-US" sz="1800" dirty="0"/>
              <a:t>MSIX application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1E05AB-8280-44AC-B734-3C9AA213DF7E}"/>
              </a:ext>
            </a:extLst>
          </p:cNvPr>
          <p:cNvSpPr/>
          <p:nvPr/>
        </p:nvSpPr>
        <p:spPr>
          <a:xfrm>
            <a:off x="2913600" y="4957032"/>
            <a:ext cx="347078" cy="1805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5E4667-74F8-4AA6-97B4-A6135E767B61}"/>
              </a:ext>
            </a:extLst>
          </p:cNvPr>
          <p:cNvSpPr/>
          <p:nvPr/>
        </p:nvSpPr>
        <p:spPr>
          <a:xfrm>
            <a:off x="2913600" y="5730663"/>
            <a:ext cx="347078" cy="1805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DD2027-B226-4EBA-9FAA-F933BC8C3DBE}"/>
              </a:ext>
            </a:extLst>
          </p:cNvPr>
          <p:cNvSpPr/>
          <p:nvPr/>
        </p:nvSpPr>
        <p:spPr>
          <a:xfrm>
            <a:off x="2913600" y="5372710"/>
            <a:ext cx="347078" cy="1805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31CFC0-5068-493F-B3FB-2DD190F260D6}"/>
              </a:ext>
            </a:extLst>
          </p:cNvPr>
          <p:cNvSpPr/>
          <p:nvPr/>
        </p:nvSpPr>
        <p:spPr>
          <a:xfrm>
            <a:off x="8151985" y="837844"/>
            <a:ext cx="1829560" cy="11525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MSIX packaged app #2 </a:t>
            </a:r>
          </a:p>
          <a:p>
            <a:pPr algn="ctr"/>
            <a:r>
              <a:rPr lang="en-US" sz="1400" dirty="0"/>
              <a:t>Package Name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F54B98-916E-492D-A5D1-B796E9486305}"/>
              </a:ext>
            </a:extLst>
          </p:cNvPr>
          <p:cNvSpPr/>
          <p:nvPr/>
        </p:nvSpPr>
        <p:spPr>
          <a:xfrm>
            <a:off x="8399173" y="1452507"/>
            <a:ext cx="1335184" cy="4065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 v2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1A95E-B94A-4E52-9E36-4BE5CBC46A82}"/>
              </a:ext>
            </a:extLst>
          </p:cNvPr>
          <p:cNvSpPr/>
          <p:nvPr/>
        </p:nvSpPr>
        <p:spPr>
          <a:xfrm>
            <a:off x="5901509" y="2592313"/>
            <a:ext cx="4279578" cy="20853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VHDX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0689A-8B0E-4E70-AB54-8D524C2CACBB}"/>
              </a:ext>
            </a:extLst>
          </p:cNvPr>
          <p:cNvSpPr/>
          <p:nvPr/>
        </p:nvSpPr>
        <p:spPr>
          <a:xfrm>
            <a:off x="6086869" y="2954591"/>
            <a:ext cx="1829560" cy="15675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MSIX packaged app #1 </a:t>
            </a:r>
          </a:p>
          <a:p>
            <a:pPr algn="ctr"/>
            <a:r>
              <a:rPr lang="en-US" sz="1400" dirty="0"/>
              <a:t>Package Name 1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8FB0E-E8D4-463B-A74C-58CE3B411179}"/>
              </a:ext>
            </a:extLst>
          </p:cNvPr>
          <p:cNvSpPr/>
          <p:nvPr/>
        </p:nvSpPr>
        <p:spPr>
          <a:xfrm>
            <a:off x="6345688" y="3590226"/>
            <a:ext cx="1335184" cy="4065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 v1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116D07-7AEA-4C02-9A92-99F1B492004D}"/>
              </a:ext>
            </a:extLst>
          </p:cNvPr>
          <p:cNvSpPr/>
          <p:nvPr/>
        </p:nvSpPr>
        <p:spPr>
          <a:xfrm>
            <a:off x="8151985" y="2975562"/>
            <a:ext cx="1829560" cy="11525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MSIX packaged app #2 </a:t>
            </a:r>
          </a:p>
          <a:p>
            <a:pPr algn="ctr"/>
            <a:r>
              <a:rPr lang="en-US" sz="1400" dirty="0"/>
              <a:t>Package Name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6CCEA9-EC73-410C-B691-4FABAAA8E75C}"/>
              </a:ext>
            </a:extLst>
          </p:cNvPr>
          <p:cNvSpPr/>
          <p:nvPr/>
        </p:nvSpPr>
        <p:spPr>
          <a:xfrm>
            <a:off x="6345688" y="3999513"/>
            <a:ext cx="1335184" cy="4065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App11 v11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4DCFD0-6788-4772-9BB3-76FFAE7C7D3E}"/>
              </a:ext>
            </a:extLst>
          </p:cNvPr>
          <p:cNvSpPr/>
          <p:nvPr/>
        </p:nvSpPr>
        <p:spPr>
          <a:xfrm>
            <a:off x="8399173" y="3597213"/>
            <a:ext cx="1335184" cy="4065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 v2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C8E9BE-6F87-4D57-B097-9C270A0B9457}"/>
              </a:ext>
            </a:extLst>
          </p:cNvPr>
          <p:cNvSpPr/>
          <p:nvPr/>
        </p:nvSpPr>
        <p:spPr>
          <a:xfrm>
            <a:off x="2913600" y="2592313"/>
            <a:ext cx="2139789" cy="20853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VHDX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77AFDA-336C-43AF-9BE1-B5D8A6900649}"/>
              </a:ext>
            </a:extLst>
          </p:cNvPr>
          <p:cNvSpPr/>
          <p:nvPr/>
        </p:nvSpPr>
        <p:spPr>
          <a:xfrm>
            <a:off x="3110591" y="2975562"/>
            <a:ext cx="1829560" cy="15675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MSIX packaged app #1 </a:t>
            </a:r>
          </a:p>
          <a:p>
            <a:pPr algn="ctr"/>
            <a:r>
              <a:rPr lang="en-US" sz="1400" dirty="0"/>
              <a:t>Package Name 1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BFBFA-5903-4AA3-91D7-95314421A40E}"/>
              </a:ext>
            </a:extLst>
          </p:cNvPr>
          <p:cNvSpPr/>
          <p:nvPr/>
        </p:nvSpPr>
        <p:spPr>
          <a:xfrm>
            <a:off x="3357779" y="3590226"/>
            <a:ext cx="1335184" cy="4065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 v1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191F3F-F1F6-429A-B0B2-C95247011694}"/>
              </a:ext>
            </a:extLst>
          </p:cNvPr>
          <p:cNvSpPr/>
          <p:nvPr/>
        </p:nvSpPr>
        <p:spPr>
          <a:xfrm>
            <a:off x="3357779" y="3999513"/>
            <a:ext cx="1335184" cy="4065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App11 v11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D26B38-9DA8-4405-9EBB-625B6C5106CE}"/>
              </a:ext>
            </a:extLst>
          </p:cNvPr>
          <p:cNvSpPr txBox="1"/>
          <p:nvPr/>
        </p:nvSpPr>
        <p:spPr>
          <a:xfrm>
            <a:off x="7460851" y="8389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51FDF2-01F5-40A6-B77E-7DBE87BBDF54}"/>
              </a:ext>
            </a:extLst>
          </p:cNvPr>
          <p:cNvSpPr txBox="1"/>
          <p:nvPr/>
        </p:nvSpPr>
        <p:spPr>
          <a:xfrm>
            <a:off x="7189141" y="222440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4 (1+3)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E1F631-3650-4AC4-9E74-A4E218D60BBF}"/>
              </a:ext>
            </a:extLst>
          </p:cNvPr>
          <p:cNvSpPr txBox="1"/>
          <p:nvPr/>
        </p:nvSpPr>
        <p:spPr>
          <a:xfrm>
            <a:off x="3403047" y="22314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461B87-5CC3-4103-A52D-4C93236F72F5}"/>
              </a:ext>
            </a:extLst>
          </p:cNvPr>
          <p:cNvSpPr/>
          <p:nvPr/>
        </p:nvSpPr>
        <p:spPr>
          <a:xfrm>
            <a:off x="2913600" y="464205"/>
            <a:ext cx="2139789" cy="17177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VHDX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2DA306-3A9C-40E1-A682-BA3409F37A28}"/>
              </a:ext>
            </a:extLst>
          </p:cNvPr>
          <p:cNvSpPr/>
          <p:nvPr/>
        </p:nvSpPr>
        <p:spPr>
          <a:xfrm>
            <a:off x="3068714" y="847455"/>
            <a:ext cx="1829560" cy="11854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MSIX packaged app #1 </a:t>
            </a:r>
          </a:p>
          <a:p>
            <a:pPr algn="ctr"/>
            <a:r>
              <a:rPr lang="en-US" sz="1400" dirty="0"/>
              <a:t>Package Name 1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7A1B22-A7FB-4185-A8BA-E6E436220815}"/>
              </a:ext>
            </a:extLst>
          </p:cNvPr>
          <p:cNvSpPr/>
          <p:nvPr/>
        </p:nvSpPr>
        <p:spPr>
          <a:xfrm>
            <a:off x="3315902" y="1462118"/>
            <a:ext cx="1335184" cy="4065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 v1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9DDAED-ADFD-4BFB-BBEA-4995DC861E25}"/>
              </a:ext>
            </a:extLst>
          </p:cNvPr>
          <p:cNvSpPr txBox="1"/>
          <p:nvPr/>
        </p:nvSpPr>
        <p:spPr>
          <a:xfrm>
            <a:off x="3403047" y="8389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1</a:t>
            </a:r>
          </a:p>
        </p:txBody>
      </p:sp>
    </p:spTree>
    <p:extLst>
      <p:ext uri="{BB962C8B-B14F-4D97-AF65-F5344CB8AC3E}">
        <p14:creationId xmlns:p14="http://schemas.microsoft.com/office/powerpoint/2010/main" val="353619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6C380B-BE18-4B8F-9B6A-8AE88EFCF472}"/>
              </a:ext>
            </a:extLst>
          </p:cNvPr>
          <p:cNvSpPr/>
          <p:nvPr/>
        </p:nvSpPr>
        <p:spPr>
          <a:xfrm>
            <a:off x="5053322" y="1303130"/>
            <a:ext cx="6935478" cy="5156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DF680-B695-4F34-BFE7-2DCCEDCC4C95}"/>
              </a:ext>
            </a:extLst>
          </p:cNvPr>
          <p:cNvSpPr/>
          <p:nvPr/>
        </p:nvSpPr>
        <p:spPr>
          <a:xfrm>
            <a:off x="392503" y="1303130"/>
            <a:ext cx="4342296" cy="5156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BE5D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9AA75-2491-46A7-AF9B-B03C32AB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5" y="398420"/>
            <a:ext cx="11287792" cy="407291"/>
          </a:xfrm>
        </p:spPr>
        <p:txBody>
          <a:bodyPr/>
          <a:lstStyle/>
          <a:p>
            <a:r>
              <a:rPr lang="en-US" dirty="0">
                <a:ln w="3175">
                  <a:noFill/>
                </a:ln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a typeface="+mn-ea"/>
              </a:rPr>
              <a:t>Traditional install vs. MSIX app attach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8DDD6B-5436-4F56-9E93-84DDD3260A5A}"/>
              </a:ext>
            </a:extLst>
          </p:cNvPr>
          <p:cNvSpPr/>
          <p:nvPr/>
        </p:nvSpPr>
        <p:spPr>
          <a:xfrm>
            <a:off x="2703206" y="2776982"/>
            <a:ext cx="1604011" cy="64008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Install Office suite in master image </a:t>
            </a:r>
          </a:p>
          <a:p>
            <a:pPr algn="ctr"/>
            <a:r>
              <a:rPr lang="en-US" sz="800" dirty="0"/>
              <a:t>(Outlook, Excel, Word, OneNote)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3745F4-643B-4662-9232-97B9630AB4D9}"/>
              </a:ext>
            </a:extLst>
          </p:cNvPr>
          <p:cNvSpPr/>
          <p:nvPr/>
        </p:nvSpPr>
        <p:spPr>
          <a:xfrm>
            <a:off x="5371577" y="3852756"/>
            <a:ext cx="1604011" cy="64008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 MSIX packaged app with host pool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438FED-7A70-4467-AC38-3F3ABCCA4C32}"/>
              </a:ext>
            </a:extLst>
          </p:cNvPr>
          <p:cNvSpPr/>
          <p:nvPr/>
        </p:nvSpPr>
        <p:spPr>
          <a:xfrm>
            <a:off x="2686139" y="5641556"/>
            <a:ext cx="4289449" cy="375915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to user/user groups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512150-06A1-4494-8BE3-84F6BBD308A1}"/>
              </a:ext>
            </a:extLst>
          </p:cNvPr>
          <p:cNvSpPr/>
          <p:nvPr/>
        </p:nvSpPr>
        <p:spPr>
          <a:xfrm>
            <a:off x="2686139" y="4574394"/>
            <a:ext cx="4289449" cy="287234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app group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E463DA-956F-459C-8059-44FC32361E4B}"/>
              </a:ext>
            </a:extLst>
          </p:cNvPr>
          <p:cNvSpPr/>
          <p:nvPr/>
        </p:nvSpPr>
        <p:spPr>
          <a:xfrm>
            <a:off x="2703208" y="3483965"/>
            <a:ext cx="4289449" cy="287234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Workspace &gt; Host pool &gt; Provision VM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61F040-E90C-4FEB-AF1A-27F87D48A489}"/>
              </a:ext>
            </a:extLst>
          </p:cNvPr>
          <p:cNvSpPr/>
          <p:nvPr/>
        </p:nvSpPr>
        <p:spPr>
          <a:xfrm>
            <a:off x="5388646" y="2776982"/>
            <a:ext cx="1604011" cy="64008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Expand MSIX to MSIXAA container &amp; upload to FS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75BA995-84BC-4DFB-BEBE-5EA5AC39FE62}"/>
              </a:ext>
            </a:extLst>
          </p:cNvPr>
          <p:cNvSpPr/>
          <p:nvPr/>
        </p:nvSpPr>
        <p:spPr>
          <a:xfrm>
            <a:off x="2688245" y="4925745"/>
            <a:ext cx="1822451" cy="64008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 local application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FE19561-1F07-4C71-BC4F-41C040232357}"/>
              </a:ext>
            </a:extLst>
          </p:cNvPr>
          <p:cNvSpPr/>
          <p:nvPr/>
        </p:nvSpPr>
        <p:spPr>
          <a:xfrm>
            <a:off x="5371577" y="4925745"/>
            <a:ext cx="1604011" cy="64008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 MSIX app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64BABB-F023-4E2F-91A9-F84F464B9F73}"/>
              </a:ext>
            </a:extLst>
          </p:cNvPr>
          <p:cNvGrpSpPr/>
          <p:nvPr/>
        </p:nvGrpSpPr>
        <p:grpSpPr>
          <a:xfrm>
            <a:off x="9644415" y="2923015"/>
            <a:ext cx="1425389" cy="2499561"/>
            <a:chOff x="7273427" y="2912356"/>
            <a:chExt cx="1295808" cy="24995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955E90-CC04-4FD8-9497-BAD6C4963B3E}"/>
                </a:ext>
              </a:extLst>
            </p:cNvPr>
            <p:cNvSpPr txBox="1"/>
            <p:nvPr/>
          </p:nvSpPr>
          <p:spPr>
            <a:xfrm>
              <a:off x="7275142" y="2912356"/>
              <a:ext cx="63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Image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7BAA-4D50-4E24-80BB-24F721543159}"/>
                </a:ext>
              </a:extLst>
            </p:cNvPr>
            <p:cNvSpPr txBox="1"/>
            <p:nvPr/>
          </p:nvSpPr>
          <p:spPr>
            <a:xfrm>
              <a:off x="7273427" y="3852756"/>
              <a:ext cx="12958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MSIX Package </a:t>
              </a:r>
            </a:p>
            <a:p>
              <a:r>
                <a:rPr lang="en-US" sz="900" dirty="0"/>
                <a:t>MSIX Package application</a:t>
              </a:r>
              <a:r>
                <a:rPr lang="en-US" sz="1600" dirty="0"/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B6DD23-6E93-4FB0-94FD-ADF6D68201BF}"/>
                </a:ext>
              </a:extLst>
            </p:cNvPr>
            <p:cNvSpPr txBox="1"/>
            <p:nvPr/>
          </p:nvSpPr>
          <p:spPr>
            <a:xfrm>
              <a:off x="7273427" y="5073363"/>
              <a:ext cx="8819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MSIX app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D3812F-A84D-4E56-AB91-0F4A710E66E9}"/>
              </a:ext>
            </a:extLst>
          </p:cNvPr>
          <p:cNvGrpSpPr/>
          <p:nvPr/>
        </p:nvGrpSpPr>
        <p:grpSpPr>
          <a:xfrm>
            <a:off x="7354283" y="2923015"/>
            <a:ext cx="1798890" cy="2487317"/>
            <a:chOff x="9912822" y="2912356"/>
            <a:chExt cx="1798890" cy="2487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B4526C-D7D8-4AF9-B6E3-AC3FCAA5AFBA}"/>
                </a:ext>
              </a:extLst>
            </p:cNvPr>
            <p:cNvSpPr txBox="1"/>
            <p:nvPr/>
          </p:nvSpPr>
          <p:spPr>
            <a:xfrm>
              <a:off x="9912822" y="5061119"/>
              <a:ext cx="1633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Publish / Remove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FA654-BBC9-40AF-B0D6-5D737BC62145}"/>
                </a:ext>
              </a:extLst>
            </p:cNvPr>
            <p:cNvSpPr txBox="1"/>
            <p:nvPr/>
          </p:nvSpPr>
          <p:spPr>
            <a:xfrm>
              <a:off x="9912822" y="3988130"/>
              <a:ext cx="1412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Add / Remove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2589CE-6245-4801-90BB-A7D69BEDF5EE}"/>
                </a:ext>
              </a:extLst>
            </p:cNvPr>
            <p:cNvSpPr txBox="1"/>
            <p:nvPr/>
          </p:nvSpPr>
          <p:spPr>
            <a:xfrm>
              <a:off x="9912822" y="2912356"/>
              <a:ext cx="1798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Expand and Upload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D1A541-1566-4062-B8A8-C97544545CB7}"/>
              </a:ext>
            </a:extLst>
          </p:cNvPr>
          <p:cNvSpPr txBox="1"/>
          <p:nvPr/>
        </p:nvSpPr>
        <p:spPr>
          <a:xfrm>
            <a:off x="1275642" y="2912356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Install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F32DF2-F5B8-4B46-8D0C-4F9876604FE9}"/>
              </a:ext>
            </a:extLst>
          </p:cNvPr>
          <p:cNvSpPr txBox="1"/>
          <p:nvPr/>
        </p:nvSpPr>
        <p:spPr>
          <a:xfrm>
            <a:off x="1006401" y="5061119"/>
            <a:ext cx="1216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 local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0AEF42-A53F-4830-9F5D-E6A3C6C0873E}"/>
              </a:ext>
            </a:extLst>
          </p:cNvPr>
          <p:cNvSpPr txBox="1"/>
          <p:nvPr/>
        </p:nvSpPr>
        <p:spPr>
          <a:xfrm>
            <a:off x="1235167" y="1585639"/>
            <a:ext cx="2656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3175">
                  <a:noFill/>
                </a:ln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a typeface="+mn-ea"/>
              </a:rPr>
              <a:t>Win32 install </a:t>
            </a:r>
            <a:endParaRPr 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A5ACF0-26DE-4FFF-88A5-287C5A19FE64}"/>
              </a:ext>
            </a:extLst>
          </p:cNvPr>
          <p:cNvSpPr txBox="1"/>
          <p:nvPr/>
        </p:nvSpPr>
        <p:spPr>
          <a:xfrm>
            <a:off x="7604816" y="1583118"/>
            <a:ext cx="2617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n w="3175">
                  <a:noFill/>
                </a:ln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a typeface="+mn-ea"/>
              </a:rPr>
              <a:t>MSIX app attach</a:t>
            </a:r>
            <a:endParaRPr lang="en-US" sz="2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771847-C8CD-4A84-B719-92F53F762D9E}"/>
              </a:ext>
            </a:extLst>
          </p:cNvPr>
          <p:cNvCxnSpPr>
            <a:cxnSpLocks/>
          </p:cNvCxnSpPr>
          <p:nvPr/>
        </p:nvCxnSpPr>
        <p:spPr>
          <a:xfrm>
            <a:off x="7210921" y="3627582"/>
            <a:ext cx="4142775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3A90DB-E1CC-4FB6-83B6-6B44C5565689}"/>
              </a:ext>
            </a:extLst>
          </p:cNvPr>
          <p:cNvCxnSpPr>
            <a:cxnSpLocks/>
          </p:cNvCxnSpPr>
          <p:nvPr/>
        </p:nvCxnSpPr>
        <p:spPr>
          <a:xfrm>
            <a:off x="7210921" y="4718011"/>
            <a:ext cx="4142775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3D90B5-1923-4BCE-B9DE-34802692EE68}"/>
              </a:ext>
            </a:extLst>
          </p:cNvPr>
          <p:cNvCxnSpPr>
            <a:cxnSpLocks/>
          </p:cNvCxnSpPr>
          <p:nvPr/>
        </p:nvCxnSpPr>
        <p:spPr>
          <a:xfrm>
            <a:off x="910547" y="3635112"/>
            <a:ext cx="1408583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706EF3-A575-44A0-A35C-484084888980}"/>
              </a:ext>
            </a:extLst>
          </p:cNvPr>
          <p:cNvCxnSpPr>
            <a:cxnSpLocks/>
          </p:cNvCxnSpPr>
          <p:nvPr/>
        </p:nvCxnSpPr>
        <p:spPr>
          <a:xfrm>
            <a:off x="910546" y="4718011"/>
            <a:ext cx="1408583" cy="0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DDBB0FD-E20E-447A-9C27-1B569D3964D7}"/>
              </a:ext>
            </a:extLst>
          </p:cNvPr>
          <p:cNvSpPr txBox="1"/>
          <p:nvPr/>
        </p:nvSpPr>
        <p:spPr>
          <a:xfrm>
            <a:off x="7439819" y="2344391"/>
            <a:ext cx="8643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 w="3175">
                  <a:noFill/>
                </a:ln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a typeface="+mn-ea"/>
              </a:rPr>
              <a:t>Verb</a:t>
            </a:r>
            <a:endParaRPr lang="en-US" sz="2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35A689-7B1F-4C16-85EF-62C21D1F155D}"/>
              </a:ext>
            </a:extLst>
          </p:cNvPr>
          <p:cNvSpPr txBox="1"/>
          <p:nvPr/>
        </p:nvSpPr>
        <p:spPr>
          <a:xfrm>
            <a:off x="9559350" y="2340984"/>
            <a:ext cx="1368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 w="3175">
                  <a:noFill/>
                </a:ln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a typeface="+mn-ea"/>
              </a:rPr>
              <a:t>Noun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0658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AA75-2491-46A7-AF9B-B03C32AB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5" y="398420"/>
            <a:ext cx="11287792" cy="407291"/>
          </a:xfrm>
        </p:spPr>
        <p:txBody>
          <a:bodyPr/>
          <a:lstStyle/>
          <a:p>
            <a:r>
              <a:rPr lang="en-US" sz="2900" dirty="0">
                <a:ln w="3175">
                  <a:noFill/>
                </a:ln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Segoe UI Semilight"/>
                <a:ea typeface="+mn-ea"/>
                <a:cs typeface="Segoe UI Semilight"/>
              </a:rPr>
              <a:t>MSIX app attach - RD Agent</a:t>
            </a:r>
            <a:endParaRPr lang="en-US" dirty="0">
              <a:ea typeface="+mn-ea"/>
            </a:endParaRPr>
          </a:p>
        </p:txBody>
      </p:sp>
      <p:graphicFrame>
        <p:nvGraphicFramePr>
          <p:cNvPr id="19" name="TextBox 3">
            <a:extLst>
              <a:ext uri="{FF2B5EF4-FFF2-40B4-BE49-F238E27FC236}">
                <a16:creationId xmlns:a16="http://schemas.microsoft.com/office/drawing/2014/main" id="{AC59C63C-F5C1-4DC3-A2BF-3B144EFEC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63443"/>
              </p:ext>
            </p:extLst>
          </p:nvPr>
        </p:nvGraphicFramePr>
        <p:xfrm>
          <a:off x="632012" y="1712145"/>
          <a:ext cx="1094590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1428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C61AE824588C49877E3A590861ABB1" ma:contentTypeVersion="18" ma:contentTypeDescription="Create a new document." ma:contentTypeScope="" ma:versionID="22b256af8e34a2777a311cfff5505d36">
  <xsd:schema xmlns:xsd="http://www.w3.org/2001/XMLSchema" xmlns:xs="http://www.w3.org/2001/XMLSchema" xmlns:p="http://schemas.microsoft.com/office/2006/metadata/properties" xmlns:ns1="http://schemas.microsoft.com/sharepoint/v3" xmlns:ns3="16190516-6d71-451a-a47c-af19c019180b" xmlns:ns4="6f7b4347-900f-4bf6-8e98-dd6a5f8206c2" targetNamespace="http://schemas.microsoft.com/office/2006/metadata/properties" ma:root="true" ma:fieldsID="528230df761221161edcb507fbf4a083" ns1:_="" ns3:_="" ns4:_="">
    <xsd:import namespace="http://schemas.microsoft.com/sharepoint/v3"/>
    <xsd:import namespace="16190516-6d71-451a-a47c-af19c019180b"/>
    <xsd:import namespace="6f7b4347-900f-4bf6-8e98-dd6a5f8206c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1:IMAddress" minOccurs="0"/>
                <xsd:element ref="ns3:SharingHintHash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ddress" ma:index="9" nillable="true" ma:displayName="IM Address" ma:internalName="IMAddress">
      <xsd:simpleType>
        <xsd:restriction base="dms:Text"/>
      </xsd:simpleType>
    </xsd:element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90516-6d71-451a-a47c-af19c019180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7b4347-900f-4bf6-8e98-dd6a5f8206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9" nillable="true" ma:displayName="MediaServiceAutoTags" ma:internalName="MediaServiceAutoTags" ma:readOnly="true">
      <xsd:simpleType>
        <xsd:restriction base="dms:Text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6f7b4347-900f-4bf6-8e98-dd6a5f8206c2" xsi:nil="true"/>
    <IMAddress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3BEE7B7-F388-4C38-9203-BD8B9B62D1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6190516-6d71-451a-a47c-af19c019180b"/>
    <ds:schemaRef ds:uri="6f7b4347-900f-4bf6-8e98-dd6a5f8206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A1E45F-02FF-4CFB-80AA-702DA8EB69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AB6897-6A24-4AD7-B826-2B4A2376E62D}">
  <ds:schemaRefs>
    <ds:schemaRef ds:uri="http://schemas.microsoft.com/office/2006/metadata/properties"/>
    <ds:schemaRef ds:uri="http://purl.org/dc/elements/1.1/"/>
    <ds:schemaRef ds:uri="http://schemas.microsoft.com/sharepoint/v3"/>
    <ds:schemaRef ds:uri="16190516-6d71-451a-a47c-af19c019180b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6f7b4347-900f-4bf6-8e98-dd6a5f8206c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215</Words>
  <Application>Microsoft Office PowerPoint</Application>
  <PresentationFormat>Widescreen</PresentationFormat>
  <Paragraphs>68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Semilight</vt:lpstr>
      <vt:lpstr>Office Theme</vt:lpstr>
      <vt:lpstr>PowerPoint Presentation</vt:lpstr>
      <vt:lpstr>Traditional install vs. MSIX app attach</vt:lpstr>
      <vt:lpstr>MSIX app attach - RD 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Georgiev</dc:creator>
  <cp:lastModifiedBy>Stefan Georgiev</cp:lastModifiedBy>
  <cp:revision>3</cp:revision>
  <dcterms:created xsi:type="dcterms:W3CDTF">2020-08-24T19:21:18Z</dcterms:created>
  <dcterms:modified xsi:type="dcterms:W3CDTF">2020-12-13T06:29:03Z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2020-08-24T19:21:17Z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e5c0e39c-2efc-4f9e-8b58-b6e243c85b55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0x0101002FC61AE824588C49877E3A590861ABB1</vt:lpwstr>
  </property>
</Properties>
</file>