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198F08-F4BE-FCAA-A63E-FEF366C478C5}" v="700" dt="2020-06-12T20:03:27.663"/>
    <p1510:client id="{FAE1DDC3-2F7D-B882-7466-ECE0294087E7}" v="49" dt="2020-06-12T19:59:47.5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Радослав Миленов Иванов" userId="S::rmivanov18@codingburgas.bg::2c9a7683-1731-4c5e-99ee-9d09bbb5fa98" providerId="AD" clId="Web-{26198F08-F4BE-FCAA-A63E-FEF366C478C5}"/>
    <pc:docChg chg="addSld delSld modSld sldOrd addMainMaster delMainMaster">
      <pc:chgData name="Радослав Миленов Иванов" userId="S::rmivanov18@codingburgas.bg::2c9a7683-1731-4c5e-99ee-9d09bbb5fa98" providerId="AD" clId="Web-{26198F08-F4BE-FCAA-A63E-FEF366C478C5}" dt="2020-06-12T20:03:41.930" v="703"/>
      <pc:docMkLst>
        <pc:docMk/>
      </pc:docMkLst>
      <pc:sldChg chg="addSp delSp modSp mod setBg modClrScheme chgLayout">
        <pc:chgData name="Радослав Миленов Иванов" userId="S::rmivanov18@codingburgas.bg::2c9a7683-1731-4c5e-99ee-9d09bbb5fa98" providerId="AD" clId="Web-{26198F08-F4BE-FCAA-A63E-FEF366C478C5}" dt="2020-06-12T19:48:09.892" v="205"/>
        <pc:sldMkLst>
          <pc:docMk/>
          <pc:sldMk cId="109857222" sldId="256"/>
        </pc:sldMkLst>
        <pc:spChg chg="mod ord">
          <ac:chgData name="Радослав Миленов Иванов" userId="S::rmivanov18@codingburgas.bg::2c9a7683-1731-4c5e-99ee-9d09bbb5fa98" providerId="AD" clId="Web-{26198F08-F4BE-FCAA-A63E-FEF366C478C5}" dt="2020-06-12T19:48:09.892" v="205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Радослав Миленов Иванов" userId="S::rmivanov18@codingburgas.bg::2c9a7683-1731-4c5e-99ee-9d09bbb5fa98" providerId="AD" clId="Web-{26198F08-F4BE-FCAA-A63E-FEF366C478C5}" dt="2020-06-12T19:46:01.646" v="182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Радослав Миленов Иванов" userId="S::rmivanov18@codingburgas.bg::2c9a7683-1731-4c5e-99ee-9d09bbb5fa98" providerId="AD" clId="Web-{26198F08-F4BE-FCAA-A63E-FEF366C478C5}" dt="2020-06-12T19:48:09.892" v="205"/>
          <ac:spMkLst>
            <pc:docMk/>
            <pc:sldMk cId="109857222" sldId="256"/>
            <ac:spMk id="5" creationId="{E8035907-EB9C-4E11-8A9B-D25B0AD8D749}"/>
          </ac:spMkLst>
        </pc:spChg>
        <pc:spChg chg="add del">
          <ac:chgData name="Радослав Миленов Иванов" userId="S::rmivanov18@codingburgas.bg::2c9a7683-1731-4c5e-99ee-9d09bbb5fa98" providerId="AD" clId="Web-{26198F08-F4BE-FCAA-A63E-FEF366C478C5}" dt="2020-06-12T19:45:03.141" v="41"/>
          <ac:spMkLst>
            <pc:docMk/>
            <pc:sldMk cId="109857222" sldId="256"/>
            <ac:spMk id="8" creationId="{48FDEBDB-5859-4B9E-8810-2C5CFED093F3}"/>
          </ac:spMkLst>
        </pc:spChg>
        <pc:spChg chg="add">
          <ac:chgData name="Радослав Миленов Иванов" userId="S::rmivanov18@codingburgas.bg::2c9a7683-1731-4c5e-99ee-9d09bbb5fa98" providerId="AD" clId="Web-{26198F08-F4BE-FCAA-A63E-FEF366C478C5}" dt="2020-06-12T19:48:09.892" v="205"/>
          <ac:spMkLst>
            <pc:docMk/>
            <pc:sldMk cId="109857222" sldId="256"/>
            <ac:spMk id="14" creationId="{D9C69FA7-0958-4ED9-A0DF-E87A0C137BF5}"/>
          </ac:spMkLst>
        </pc:spChg>
        <pc:spChg chg="add del">
          <ac:chgData name="Радослав Миленов Иванов" userId="S::rmivanov18@codingburgas.bg::2c9a7683-1731-4c5e-99ee-9d09bbb5fa98" providerId="AD" clId="Web-{26198F08-F4BE-FCAA-A63E-FEF366C478C5}" dt="2020-06-12T19:46:01.646" v="182"/>
          <ac:spMkLst>
            <pc:docMk/>
            <pc:sldMk cId="109857222" sldId="256"/>
            <ac:spMk id="15" creationId="{68C84B8E-16E8-4E54-B4AC-84CE51595508}"/>
          </ac:spMkLst>
        </pc:spChg>
        <pc:spChg chg="add del">
          <ac:chgData name="Радослав Миленов Иванов" userId="S::rmivanov18@codingburgas.bg::2c9a7683-1731-4c5e-99ee-9d09bbb5fa98" providerId="AD" clId="Web-{26198F08-F4BE-FCAA-A63E-FEF366C478C5}" dt="2020-06-12T19:46:01.646" v="182"/>
          <ac:spMkLst>
            <pc:docMk/>
            <pc:sldMk cId="109857222" sldId="256"/>
            <ac:spMk id="17" creationId="{ECE9EEEA-5DB7-4DC7-AF9F-74D1C19B7E2E}"/>
          </ac:spMkLst>
        </pc:spChg>
        <pc:spChg chg="add del">
          <ac:chgData name="Радослав Миленов Иванов" userId="S::rmivanov18@codingburgas.bg::2c9a7683-1731-4c5e-99ee-9d09bbb5fa98" providerId="AD" clId="Web-{26198F08-F4BE-FCAA-A63E-FEF366C478C5}" dt="2020-06-12T19:46:01.646" v="182"/>
          <ac:spMkLst>
            <pc:docMk/>
            <pc:sldMk cId="109857222" sldId="256"/>
            <ac:spMk id="19" creationId="{DF199147-B958-49C0-9BE2-65BDD892F2BB}"/>
          </ac:spMkLst>
        </pc:spChg>
        <pc:spChg chg="add del">
          <ac:chgData name="Радослав Миленов Иванов" userId="S::rmivanov18@codingburgas.bg::2c9a7683-1731-4c5e-99ee-9d09bbb5fa98" providerId="AD" clId="Web-{26198F08-F4BE-FCAA-A63E-FEF366C478C5}" dt="2020-06-12T19:46:01.646" v="182"/>
          <ac:spMkLst>
            <pc:docMk/>
            <pc:sldMk cId="109857222" sldId="256"/>
            <ac:spMk id="21" creationId="{EF70505D-EC2C-4D1A-86DE-2583778074ED}"/>
          </ac:spMkLst>
        </pc:spChg>
        <pc:spChg chg="add">
          <ac:chgData name="Радослав Миленов Иванов" userId="S::rmivanov18@codingburgas.bg::2c9a7683-1731-4c5e-99ee-9d09bbb5fa98" providerId="AD" clId="Web-{26198F08-F4BE-FCAA-A63E-FEF366C478C5}" dt="2020-06-12T19:46:01.646" v="182"/>
          <ac:spMkLst>
            <pc:docMk/>
            <pc:sldMk cId="109857222" sldId="256"/>
            <ac:spMk id="30" creationId="{E8035907-EB9C-4E11-8A9B-D25B0AD8D749}"/>
          </ac:spMkLst>
        </pc:spChg>
        <pc:spChg chg="add">
          <ac:chgData name="Радослав Миленов Иванов" userId="S::rmivanov18@codingburgas.bg::2c9a7683-1731-4c5e-99ee-9d09bbb5fa98" providerId="AD" clId="Web-{26198F08-F4BE-FCAA-A63E-FEF366C478C5}" dt="2020-06-12T19:46:01.646" v="182"/>
          <ac:spMkLst>
            <pc:docMk/>
            <pc:sldMk cId="109857222" sldId="256"/>
            <ac:spMk id="36" creationId="{D9C69FA7-0958-4ED9-A0DF-E87A0C137BF5}"/>
          </ac:spMkLst>
        </pc:spChg>
        <pc:grpChg chg="add">
          <ac:chgData name="Радослав Миленов Иванов" userId="S::rmivanov18@codingburgas.bg::2c9a7683-1731-4c5e-99ee-9d09bbb5fa98" providerId="AD" clId="Web-{26198F08-F4BE-FCAA-A63E-FEF366C478C5}" dt="2020-06-12T19:48:09.892" v="205"/>
          <ac:grpSpMkLst>
            <pc:docMk/>
            <pc:sldMk cId="109857222" sldId="256"/>
            <ac:grpSpMk id="6" creationId="{B4CFDD4A-4FA1-4CD9-90D5-E253C2040BA3}"/>
          </ac:grpSpMkLst>
        </pc:grpChg>
        <pc:grpChg chg="add del">
          <ac:chgData name="Радослав Миленов Иванов" userId="S::rmivanov18@codingburgas.bg::2c9a7683-1731-4c5e-99ee-9d09bbb5fa98" providerId="AD" clId="Web-{26198F08-F4BE-FCAA-A63E-FEF366C478C5}" dt="2020-06-12T19:46:01.646" v="182"/>
          <ac:grpSpMkLst>
            <pc:docMk/>
            <pc:sldMk cId="109857222" sldId="256"/>
            <ac:grpSpMk id="23" creationId="{2DF20BDF-18D7-4E94-9BA1-9CEB40470CB6}"/>
          </ac:grpSpMkLst>
        </pc:grpChg>
        <pc:grpChg chg="add">
          <ac:chgData name="Радослав Миленов Иванов" userId="S::rmivanov18@codingburgas.bg::2c9a7683-1731-4c5e-99ee-9d09bbb5fa98" providerId="AD" clId="Web-{26198F08-F4BE-FCAA-A63E-FEF366C478C5}" dt="2020-06-12T19:46:01.646" v="182"/>
          <ac:grpSpMkLst>
            <pc:docMk/>
            <pc:sldMk cId="109857222" sldId="256"/>
            <ac:grpSpMk id="32" creationId="{B4CFDD4A-4FA1-4CD9-90D5-E253C2040BA3}"/>
          </ac:grpSpMkLst>
        </pc:grpChg>
        <pc:cxnChg chg="add del">
          <ac:chgData name="Радослав Миленов Иванов" userId="S::rmivanov18@codingburgas.bg::2c9a7683-1731-4c5e-99ee-9d09bbb5fa98" providerId="AD" clId="Web-{26198F08-F4BE-FCAA-A63E-FEF366C478C5}" dt="2020-06-12T19:45:03.141" v="41"/>
          <ac:cxnSpMkLst>
            <pc:docMk/>
            <pc:sldMk cId="109857222" sldId="256"/>
            <ac:cxnSpMk id="10" creationId="{B1D1A340-723B-4014-B5FE-204F06273136}"/>
          </ac:cxnSpMkLst>
        </pc:cxnChg>
      </pc:sldChg>
      <pc:sldChg chg="modSp">
        <pc:chgData name="Радослав Миленов Иванов" userId="S::rmivanov18@codingburgas.bg::2c9a7683-1731-4c5e-99ee-9d09bbb5fa98" providerId="AD" clId="Web-{26198F08-F4BE-FCAA-A63E-FEF366C478C5}" dt="2020-06-12T19:47:02.870" v="199" actId="20577"/>
        <pc:sldMkLst>
          <pc:docMk/>
          <pc:sldMk cId="1728079120" sldId="257"/>
        </pc:sldMkLst>
        <pc:spChg chg="mod">
          <ac:chgData name="Радослав Миленов Иванов" userId="S::rmivanov18@codingburgas.bg::2c9a7683-1731-4c5e-99ee-9d09bbb5fa98" providerId="AD" clId="Web-{26198F08-F4BE-FCAA-A63E-FEF366C478C5}" dt="2020-06-12T19:47:02.870" v="199" actId="20577"/>
          <ac:spMkLst>
            <pc:docMk/>
            <pc:sldMk cId="1728079120" sldId="257"/>
            <ac:spMk id="2" creationId="{A552458E-449E-465E-B7EF-BA1362A1264B}"/>
          </ac:spMkLst>
        </pc:spChg>
      </pc:sldChg>
      <pc:sldChg chg="addSp delSp modSp mod setBg">
        <pc:chgData name="Радослав Миленов Иванов" userId="S::rmivanov18@codingburgas.bg::2c9a7683-1731-4c5e-99ee-9d09bbb5fa98" providerId="AD" clId="Web-{26198F08-F4BE-FCAA-A63E-FEF366C478C5}" dt="2020-06-12T19:49:24.555" v="247" actId="1076"/>
        <pc:sldMkLst>
          <pc:docMk/>
          <pc:sldMk cId="2937890682" sldId="258"/>
        </pc:sldMkLst>
        <pc:spChg chg="mod">
          <ac:chgData name="Радослав Миленов Иванов" userId="S::rmivanov18@codingburgas.bg::2c9a7683-1731-4c5e-99ee-9d09bbb5fa98" providerId="AD" clId="Web-{26198F08-F4BE-FCAA-A63E-FEF366C478C5}" dt="2020-06-12T19:49:19.992" v="246"/>
          <ac:spMkLst>
            <pc:docMk/>
            <pc:sldMk cId="2937890682" sldId="258"/>
            <ac:spMk id="2" creationId="{80982BCA-A4FA-44B2-9C56-02A62B357C4D}"/>
          </ac:spMkLst>
        </pc:spChg>
        <pc:spChg chg="del">
          <ac:chgData name="Радослав Миленов Иванов" userId="S::rmivanov18@codingburgas.bg::2c9a7683-1731-4c5e-99ee-9d09bbb5fa98" providerId="AD" clId="Web-{26198F08-F4BE-FCAA-A63E-FEF366C478C5}" dt="2020-06-12T19:49:04.397" v="242"/>
          <ac:spMkLst>
            <pc:docMk/>
            <pc:sldMk cId="2937890682" sldId="258"/>
            <ac:spMk id="3" creationId="{AC6916C3-E069-4046-97E1-978F8808CF83}"/>
          </ac:spMkLst>
        </pc:spChg>
        <pc:spChg chg="del mod">
          <ac:chgData name="Радослав Миленов Иванов" userId="S::rmivanov18@codingburgas.bg::2c9a7683-1731-4c5e-99ee-9d09bbb5fa98" providerId="AD" clId="Web-{26198F08-F4BE-FCAA-A63E-FEF366C478C5}" dt="2020-06-12T19:49:11.913" v="244"/>
          <ac:spMkLst>
            <pc:docMk/>
            <pc:sldMk cId="2937890682" sldId="258"/>
            <ac:spMk id="4" creationId="{572A4346-8AC2-43F9-88D2-93800EE960EC}"/>
          </ac:spMkLst>
        </pc:spChg>
        <pc:spChg chg="add">
          <ac:chgData name="Радослав Миленов Иванов" userId="S::rmivanov18@codingburgas.bg::2c9a7683-1731-4c5e-99ee-9d09bbb5fa98" providerId="AD" clId="Web-{26198F08-F4BE-FCAA-A63E-FEF366C478C5}" dt="2020-06-12T19:49:19.992" v="246"/>
          <ac:spMkLst>
            <pc:docMk/>
            <pc:sldMk cId="2937890682" sldId="258"/>
            <ac:spMk id="10" creationId="{7049A7D3-684C-4C59-A4B6-7B308A6AD34D}"/>
          </ac:spMkLst>
        </pc:spChg>
        <pc:spChg chg="add">
          <ac:chgData name="Радослав Миленов Иванов" userId="S::rmivanov18@codingburgas.bg::2c9a7683-1731-4c5e-99ee-9d09bbb5fa98" providerId="AD" clId="Web-{26198F08-F4BE-FCAA-A63E-FEF366C478C5}" dt="2020-06-12T19:49:19.992" v="246"/>
          <ac:spMkLst>
            <pc:docMk/>
            <pc:sldMk cId="2937890682" sldId="258"/>
            <ac:spMk id="12" creationId="{D7B1087B-C592-40E7-B532-60B453A2FE6A}"/>
          </ac:spMkLst>
        </pc:spChg>
        <pc:spChg chg="add">
          <ac:chgData name="Радослав Миленов Иванов" userId="S::rmivanov18@codingburgas.bg::2c9a7683-1731-4c5e-99ee-9d09bbb5fa98" providerId="AD" clId="Web-{26198F08-F4BE-FCAA-A63E-FEF366C478C5}" dt="2020-06-12T19:49:19.992" v="246"/>
          <ac:spMkLst>
            <pc:docMk/>
            <pc:sldMk cId="2937890682" sldId="258"/>
            <ac:spMk id="14" creationId="{14AE7447-E8F8-4A0F-9E3D-94842BFF886E}"/>
          </ac:spMkLst>
        </pc:spChg>
        <pc:spChg chg="add">
          <ac:chgData name="Радослав Миленов Иванов" userId="S::rmivanov18@codingburgas.bg::2c9a7683-1731-4c5e-99ee-9d09bbb5fa98" providerId="AD" clId="Web-{26198F08-F4BE-FCAA-A63E-FEF366C478C5}" dt="2020-06-12T19:49:19.992" v="246"/>
          <ac:spMkLst>
            <pc:docMk/>
            <pc:sldMk cId="2937890682" sldId="258"/>
            <ac:spMk id="20" creationId="{E8035907-EB9C-4E11-8A9B-D25B0AD8D749}"/>
          </ac:spMkLst>
        </pc:spChg>
        <pc:spChg chg="add">
          <ac:chgData name="Радослав Миленов Иванов" userId="S::rmivanov18@codingburgas.bg::2c9a7683-1731-4c5e-99ee-9d09bbb5fa98" providerId="AD" clId="Web-{26198F08-F4BE-FCAA-A63E-FEF366C478C5}" dt="2020-06-12T19:49:19.992" v="246"/>
          <ac:spMkLst>
            <pc:docMk/>
            <pc:sldMk cId="2937890682" sldId="258"/>
            <ac:spMk id="22" creationId="{1F4852F6-7518-4984-BD06-9DCC65609260}"/>
          </ac:spMkLst>
        </pc:spChg>
        <pc:spChg chg="add">
          <ac:chgData name="Радослав Миленов Иванов" userId="S::rmivanov18@codingburgas.bg::2c9a7683-1731-4c5e-99ee-9d09bbb5fa98" providerId="AD" clId="Web-{26198F08-F4BE-FCAA-A63E-FEF366C478C5}" dt="2020-06-12T19:49:19.992" v="246"/>
          <ac:spMkLst>
            <pc:docMk/>
            <pc:sldMk cId="2937890682" sldId="258"/>
            <ac:spMk id="24" creationId="{D9C69FA7-0958-4ED9-A0DF-E87A0C137BF5}"/>
          </ac:spMkLst>
        </pc:spChg>
        <pc:grpChg chg="add">
          <ac:chgData name="Радослав Миленов Иванов" userId="S::rmivanov18@codingburgas.bg::2c9a7683-1731-4c5e-99ee-9d09bbb5fa98" providerId="AD" clId="Web-{26198F08-F4BE-FCAA-A63E-FEF366C478C5}" dt="2020-06-12T19:49:19.992" v="246"/>
          <ac:grpSpMkLst>
            <pc:docMk/>
            <pc:sldMk cId="2937890682" sldId="258"/>
            <ac:grpSpMk id="16" creationId="{85981F80-69EE-4E2B-82A8-47FDFD7720AC}"/>
          </ac:grpSpMkLst>
        </pc:grpChg>
        <pc:picChg chg="add mod">
          <ac:chgData name="Радослав Миленов Иванов" userId="S::rmivanov18@codingburgas.bg::2c9a7683-1731-4c5e-99ee-9d09bbb5fa98" providerId="AD" clId="Web-{26198F08-F4BE-FCAA-A63E-FEF366C478C5}" dt="2020-06-12T19:49:24.555" v="247" actId="1076"/>
          <ac:picMkLst>
            <pc:docMk/>
            <pc:sldMk cId="2937890682" sldId="258"/>
            <ac:picMk id="5" creationId="{4720922A-EE29-4923-93BB-F51F36975905}"/>
          </ac:picMkLst>
        </pc:picChg>
      </pc:sldChg>
      <pc:sldChg chg="addSp delSp modSp new">
        <pc:chgData name="Радослав Миленов Иванов" userId="S::rmivanov18@codingburgas.bg::2c9a7683-1731-4c5e-99ee-9d09bbb5fa98" providerId="AD" clId="Web-{26198F08-F4BE-FCAA-A63E-FEF366C478C5}" dt="2020-06-12T19:53:01.887" v="373" actId="1076"/>
        <pc:sldMkLst>
          <pc:docMk/>
          <pc:sldMk cId="138919088" sldId="259"/>
        </pc:sldMkLst>
        <pc:spChg chg="mod">
          <ac:chgData name="Радослав Миленов Иванов" userId="S::rmivanov18@codingburgas.bg::2c9a7683-1731-4c5e-99ee-9d09bbb5fa98" providerId="AD" clId="Web-{26198F08-F4BE-FCAA-A63E-FEF366C478C5}" dt="2020-06-12T19:53:01.887" v="373" actId="1076"/>
          <ac:spMkLst>
            <pc:docMk/>
            <pc:sldMk cId="138919088" sldId="259"/>
            <ac:spMk id="2" creationId="{F2DB1DB3-47E8-4398-ACAE-C69E81731E2F}"/>
          </ac:spMkLst>
        </pc:spChg>
        <pc:spChg chg="del">
          <ac:chgData name="Радослав Миленов Иванов" userId="S::rmivanov18@codingburgas.bg::2c9a7683-1731-4c5e-99ee-9d09bbb5fa98" providerId="AD" clId="Web-{26198F08-F4BE-FCAA-A63E-FEF366C478C5}" dt="2020-06-12T19:52:35.791" v="370"/>
          <ac:spMkLst>
            <pc:docMk/>
            <pc:sldMk cId="138919088" sldId="259"/>
            <ac:spMk id="3" creationId="{CCCFB9D5-F921-4562-A280-66998949E004}"/>
          </ac:spMkLst>
        </pc:spChg>
        <pc:graphicFrameChg chg="add mod">
          <ac:chgData name="Радослав Миленов Иванов" userId="S::rmivanov18@codingburgas.bg::2c9a7683-1731-4c5e-99ee-9d09bbb5fa98" providerId="AD" clId="Web-{26198F08-F4BE-FCAA-A63E-FEF366C478C5}" dt="2020-06-12T19:52:54.168" v="371" actId="1076"/>
          <ac:graphicFrameMkLst>
            <pc:docMk/>
            <pc:sldMk cId="138919088" sldId="259"/>
            <ac:graphicFrameMk id="4" creationId="{6DFBB2CC-C62E-4E4C-B873-F8093E85026F}"/>
          </ac:graphicFrameMkLst>
        </pc:graphicFrameChg>
      </pc:sldChg>
      <pc:sldChg chg="addSp delSp modSp add del ord">
        <pc:chgData name="Радослав Миленов Иванов" userId="S::rmivanov18@codingburgas.bg::2c9a7683-1731-4c5e-99ee-9d09bbb5fa98" providerId="AD" clId="Web-{26198F08-F4BE-FCAA-A63E-FEF366C478C5}" dt="2020-06-12T19:48:31.128" v="206"/>
        <pc:sldMkLst>
          <pc:docMk/>
          <pc:sldMk cId="386493934" sldId="259"/>
        </pc:sldMkLst>
        <pc:spChg chg="mod">
          <ac:chgData name="Радослав Миленов Иванов" userId="S::rmivanov18@codingburgas.bg::2c9a7683-1731-4c5e-99ee-9d09bbb5fa98" providerId="AD" clId="Web-{26198F08-F4BE-FCAA-A63E-FEF366C478C5}" dt="2020-06-12T19:47:28.545" v="203"/>
          <ac:spMkLst>
            <pc:docMk/>
            <pc:sldMk cId="386493934" sldId="259"/>
            <ac:spMk id="2" creationId="{1B7CD56D-0316-49DF-B100-D0F8C007A5F9}"/>
          </ac:spMkLst>
        </pc:spChg>
        <pc:spChg chg="del">
          <ac:chgData name="Радослав Миленов Иванов" userId="S::rmivanov18@codingburgas.bg::2c9a7683-1731-4c5e-99ee-9d09bbb5fa98" providerId="AD" clId="Web-{26198F08-F4BE-FCAA-A63E-FEF366C478C5}" dt="2020-06-12T19:47:28.545" v="203"/>
          <ac:spMkLst>
            <pc:docMk/>
            <pc:sldMk cId="386493934" sldId="259"/>
            <ac:spMk id="34" creationId="{3E443FD7-A66B-4AA0-872D-B088B9BC5F17}"/>
          </ac:spMkLst>
        </pc:spChg>
        <pc:spChg chg="del">
          <ac:chgData name="Радослав Миленов Иванов" userId="S::rmivanov18@codingburgas.bg::2c9a7683-1731-4c5e-99ee-9d09bbb5fa98" providerId="AD" clId="Web-{26198F08-F4BE-FCAA-A63E-FEF366C478C5}" dt="2020-06-12T19:47:28.545" v="203"/>
          <ac:spMkLst>
            <pc:docMk/>
            <pc:sldMk cId="386493934" sldId="259"/>
            <ac:spMk id="36" creationId="{C04BE0EF-3561-49B4-9A29-F283168A91C7}"/>
          </ac:spMkLst>
        </pc:spChg>
        <pc:spChg chg="add">
          <ac:chgData name="Радослав Миленов Иванов" userId="S::rmivanov18@codingburgas.bg::2c9a7683-1731-4c5e-99ee-9d09bbb5fa98" providerId="AD" clId="Web-{26198F08-F4BE-FCAA-A63E-FEF366C478C5}" dt="2020-06-12T19:47:28.545" v="203"/>
          <ac:spMkLst>
            <pc:docMk/>
            <pc:sldMk cId="386493934" sldId="259"/>
            <ac:spMk id="41" creationId="{2F4D5922-434B-4829-B93E-02DC38A29519}"/>
          </ac:spMkLst>
        </pc:spChg>
        <pc:spChg chg="add">
          <ac:chgData name="Радослав Миленов Иванов" userId="S::rmivanov18@codingburgas.bg::2c9a7683-1731-4c5e-99ee-9d09bbb5fa98" providerId="AD" clId="Web-{26198F08-F4BE-FCAA-A63E-FEF366C478C5}" dt="2020-06-12T19:47:28.545" v="203"/>
          <ac:spMkLst>
            <pc:docMk/>
            <pc:sldMk cId="386493934" sldId="259"/>
            <ac:spMk id="43" creationId="{F35FBA24-5C01-4635-A984-1DB6E340B052}"/>
          </ac:spMkLst>
        </pc:spChg>
        <pc:spChg chg="add">
          <ac:chgData name="Радослав Миленов Иванов" userId="S::rmivanov18@codingburgas.bg::2c9a7683-1731-4c5e-99ee-9d09bbb5fa98" providerId="AD" clId="Web-{26198F08-F4BE-FCAA-A63E-FEF366C478C5}" dt="2020-06-12T19:47:28.545" v="203"/>
          <ac:spMkLst>
            <pc:docMk/>
            <pc:sldMk cId="386493934" sldId="259"/>
            <ac:spMk id="53" creationId="{5819102A-0400-4C1F-8614-973F5262EF56}"/>
          </ac:spMkLst>
        </pc:spChg>
        <pc:spChg chg="add">
          <ac:chgData name="Радослав Миленов Иванов" userId="S::rmivanov18@codingburgas.bg::2c9a7683-1731-4c5e-99ee-9d09bbb5fa98" providerId="AD" clId="Web-{26198F08-F4BE-FCAA-A63E-FEF366C478C5}" dt="2020-06-12T19:47:28.545" v="203"/>
          <ac:spMkLst>
            <pc:docMk/>
            <pc:sldMk cId="386493934" sldId="259"/>
            <ac:spMk id="61" creationId="{59383479-A4F3-459F-A2B1-EB48DF734566}"/>
          </ac:spMkLst>
        </pc:spChg>
        <pc:spChg chg="add">
          <ac:chgData name="Радослав Миленов Иванов" userId="S::rmivanov18@codingburgas.bg::2c9a7683-1731-4c5e-99ee-9d09bbb5fa98" providerId="AD" clId="Web-{26198F08-F4BE-FCAA-A63E-FEF366C478C5}" dt="2020-06-12T19:47:28.545" v="203"/>
          <ac:spMkLst>
            <pc:docMk/>
            <pc:sldMk cId="386493934" sldId="259"/>
            <ac:spMk id="63" creationId="{CF1485CA-41D2-421F-B28D-15EF845D5FE6}"/>
          </ac:spMkLst>
        </pc:spChg>
        <pc:grpChg chg="add">
          <ac:chgData name="Радослав Миленов Иванов" userId="S::rmivanov18@codingburgas.bg::2c9a7683-1731-4c5e-99ee-9d09bbb5fa98" providerId="AD" clId="Web-{26198F08-F4BE-FCAA-A63E-FEF366C478C5}" dt="2020-06-12T19:47:28.545" v="203"/>
          <ac:grpSpMkLst>
            <pc:docMk/>
            <pc:sldMk cId="386493934" sldId="259"/>
            <ac:grpSpMk id="45" creationId="{04852F4F-4A7E-444E-BC99-C0CADA9B04E1}"/>
          </ac:grpSpMkLst>
        </pc:grpChg>
        <pc:grpChg chg="add">
          <ac:chgData name="Радослав Миленов Иванов" userId="S::rmivanov18@codingburgas.bg::2c9a7683-1731-4c5e-99ee-9d09bbb5fa98" providerId="AD" clId="Web-{26198F08-F4BE-FCAA-A63E-FEF366C478C5}" dt="2020-06-12T19:47:28.545" v="203"/>
          <ac:grpSpMkLst>
            <pc:docMk/>
            <pc:sldMk cId="386493934" sldId="259"/>
            <ac:grpSpMk id="55" creationId="{EA8FBDFC-CF2A-4A9A-88B1-15D45D68BC88}"/>
          </ac:grpSpMkLst>
        </pc:grpChg>
        <pc:grpChg chg="add">
          <ac:chgData name="Радослав Миленов Иванов" userId="S::rmivanov18@codingburgas.bg::2c9a7683-1731-4c5e-99ee-9d09bbb5fa98" providerId="AD" clId="Web-{26198F08-F4BE-FCAA-A63E-FEF366C478C5}" dt="2020-06-12T19:47:28.545" v="203"/>
          <ac:grpSpMkLst>
            <pc:docMk/>
            <pc:sldMk cId="386493934" sldId="259"/>
            <ac:grpSpMk id="65" creationId="{04ED96A1-E6CA-493F-8610-6B8B7A28E3EB}"/>
          </ac:grpSpMkLst>
        </pc:grpChg>
        <pc:grpChg chg="add">
          <ac:chgData name="Радослав Миленов Иванов" userId="S::rmivanov18@codingburgas.bg::2c9a7683-1731-4c5e-99ee-9d09bbb5fa98" providerId="AD" clId="Web-{26198F08-F4BE-FCAA-A63E-FEF366C478C5}" dt="2020-06-12T19:47:28.545" v="203"/>
          <ac:grpSpMkLst>
            <pc:docMk/>
            <pc:sldMk cId="386493934" sldId="259"/>
            <ac:grpSpMk id="71" creationId="{8D2BC472-0671-410F-BA77-E46AA6210635}"/>
          </ac:grpSpMkLst>
        </pc:grpChg>
        <pc:grpChg chg="add">
          <ac:chgData name="Радослав Миленов Иванов" userId="S::rmivanov18@codingburgas.bg::2c9a7683-1731-4c5e-99ee-9d09bbb5fa98" providerId="AD" clId="Web-{26198F08-F4BE-FCAA-A63E-FEF366C478C5}" dt="2020-06-12T19:47:28.545" v="203"/>
          <ac:grpSpMkLst>
            <pc:docMk/>
            <pc:sldMk cId="386493934" sldId="259"/>
            <ac:grpSpMk id="77" creationId="{B1A0CF5C-68C2-4432-BC2D-5A124C7B6043}"/>
          </ac:grpSpMkLst>
        </pc:grpChg>
        <pc:picChg chg="mod">
          <ac:chgData name="Радослав Миленов Иванов" userId="S::rmivanov18@codingburgas.bg::2c9a7683-1731-4c5e-99ee-9d09bbb5fa98" providerId="AD" clId="Web-{26198F08-F4BE-FCAA-A63E-FEF366C478C5}" dt="2020-06-12T19:47:58.688" v="204" actId="1076"/>
          <ac:picMkLst>
            <pc:docMk/>
            <pc:sldMk cId="386493934" sldId="259"/>
            <ac:picMk id="25" creationId="{14B027D0-B041-495B-B1A4-B8C5AE7449F5}"/>
          </ac:picMkLst>
        </pc:picChg>
      </pc:sldChg>
      <pc:sldChg chg="modSp add del">
        <pc:chgData name="Радослав Миленов Иванов" userId="S::rmivanov18@codingburgas.bg::2c9a7683-1731-4c5e-99ee-9d09bbb5fa98" providerId="AD" clId="Web-{26198F08-F4BE-FCAA-A63E-FEF366C478C5}" dt="2020-06-12T19:50:55.876" v="282"/>
        <pc:sldMkLst>
          <pc:docMk/>
          <pc:sldMk cId="582970937" sldId="259"/>
        </pc:sldMkLst>
        <pc:graphicFrameChg chg="mod">
          <ac:chgData name="Радослав Миленов Иванов" userId="S::rmivanov18@codingburgas.bg::2c9a7683-1731-4c5e-99ee-9d09bbb5fa98" providerId="AD" clId="Web-{26198F08-F4BE-FCAA-A63E-FEF366C478C5}" dt="2020-06-12T19:50:21.795" v="250" actId="1076"/>
          <ac:graphicFrameMkLst>
            <pc:docMk/>
            <pc:sldMk cId="582970937" sldId="259"/>
            <ac:graphicFrameMk id="4" creationId="{26862B48-D2CD-4D5B-80C1-C029F96954B2}"/>
          </ac:graphicFrameMkLst>
        </pc:graphicFrameChg>
      </pc:sldChg>
      <pc:sldChg chg="modSp new del">
        <pc:chgData name="Радослав Миленов Иванов" userId="S::rmivanov18@codingburgas.bg::2c9a7683-1731-4c5e-99ee-9d09bbb5fa98" providerId="AD" clId="Web-{26198F08-F4BE-FCAA-A63E-FEF366C478C5}" dt="2020-06-12T19:51:37.708" v="331"/>
        <pc:sldMkLst>
          <pc:docMk/>
          <pc:sldMk cId="2244039750" sldId="259"/>
        </pc:sldMkLst>
        <pc:spChg chg="mod">
          <ac:chgData name="Радослав Миленов Иванов" userId="S::rmivanov18@codingburgas.bg::2c9a7683-1731-4c5e-99ee-9d09bbb5fa98" providerId="AD" clId="Web-{26198F08-F4BE-FCAA-A63E-FEF366C478C5}" dt="2020-06-12T19:51:35.036" v="328" actId="20577"/>
          <ac:spMkLst>
            <pc:docMk/>
            <pc:sldMk cId="2244039750" sldId="259"/>
            <ac:spMk id="2" creationId="{77A5DF49-5F58-43A0-A3DF-BAA62E3443E5}"/>
          </ac:spMkLst>
        </pc:spChg>
      </pc:sldChg>
      <pc:sldChg chg="addSp delSp modSp new mod setBg">
        <pc:chgData name="Радослав Миленов Иванов" userId="S::rmivanov18@codingburgas.bg::2c9a7683-1731-4c5e-99ee-9d09bbb5fa98" providerId="AD" clId="Web-{26198F08-F4BE-FCAA-A63E-FEF366C478C5}" dt="2020-06-12T19:57:58.320" v="504"/>
        <pc:sldMkLst>
          <pc:docMk/>
          <pc:sldMk cId="2569069749" sldId="260"/>
        </pc:sldMkLst>
        <pc:spChg chg="mod">
          <ac:chgData name="Радослав Миленов Иванов" userId="S::rmivanov18@codingburgas.bg::2c9a7683-1731-4c5e-99ee-9d09bbb5fa98" providerId="AD" clId="Web-{26198F08-F4BE-FCAA-A63E-FEF366C478C5}" dt="2020-06-12T19:57:58.320" v="504"/>
          <ac:spMkLst>
            <pc:docMk/>
            <pc:sldMk cId="2569069749" sldId="260"/>
            <ac:spMk id="2" creationId="{F30F2471-87E8-4E42-B30A-0EB16242B791}"/>
          </ac:spMkLst>
        </pc:spChg>
        <pc:spChg chg="mod">
          <ac:chgData name="Радослав Миленов Иванов" userId="S::rmivanov18@codingburgas.bg::2c9a7683-1731-4c5e-99ee-9d09bbb5fa98" providerId="AD" clId="Web-{26198F08-F4BE-FCAA-A63E-FEF366C478C5}" dt="2020-06-12T19:57:58.320" v="504"/>
          <ac:spMkLst>
            <pc:docMk/>
            <pc:sldMk cId="2569069749" sldId="260"/>
            <ac:spMk id="3" creationId="{C163CD23-277E-484E-AA00-A46D004FBD6D}"/>
          </ac:spMkLst>
        </pc:spChg>
        <pc:spChg chg="del">
          <ac:chgData name="Радослав Миленов Иванов" userId="S::rmivanov18@codingburgas.bg::2c9a7683-1731-4c5e-99ee-9d09bbb5fa98" providerId="AD" clId="Web-{26198F08-F4BE-FCAA-A63E-FEF366C478C5}" dt="2020-06-12T19:57:21.598" v="497"/>
          <ac:spMkLst>
            <pc:docMk/>
            <pc:sldMk cId="2569069749" sldId="260"/>
            <ac:spMk id="4" creationId="{3869EDDC-F0AE-4E1C-BC58-A88072112968}"/>
          </ac:spMkLst>
        </pc:spChg>
        <pc:spChg chg="add">
          <ac:chgData name="Радослав Миленов Иванов" userId="S::rmivanov18@codingburgas.bg::2c9a7683-1731-4c5e-99ee-9d09bbb5fa98" providerId="AD" clId="Web-{26198F08-F4BE-FCAA-A63E-FEF366C478C5}" dt="2020-06-12T19:57:58.320" v="504"/>
          <ac:spMkLst>
            <pc:docMk/>
            <pc:sldMk cId="2569069749" sldId="260"/>
            <ac:spMk id="16" creationId="{99830760-26BB-4DF9-938D-77E5D34C8343}"/>
          </ac:spMkLst>
        </pc:spChg>
        <pc:spChg chg="add">
          <ac:chgData name="Радослав Миленов Иванов" userId="S::rmivanov18@codingburgas.bg::2c9a7683-1731-4c5e-99ee-9d09bbb5fa98" providerId="AD" clId="Web-{26198F08-F4BE-FCAA-A63E-FEF366C478C5}" dt="2020-06-12T19:57:58.320" v="504"/>
          <ac:spMkLst>
            <pc:docMk/>
            <pc:sldMk cId="2569069749" sldId="260"/>
            <ac:spMk id="18" creationId="{F12B191D-14E0-48C6-9541-2DC3B7D19894}"/>
          </ac:spMkLst>
        </pc:spChg>
        <pc:spChg chg="add">
          <ac:chgData name="Радослав Миленов Иванов" userId="S::rmivanov18@codingburgas.bg::2c9a7683-1731-4c5e-99ee-9d09bbb5fa98" providerId="AD" clId="Web-{26198F08-F4BE-FCAA-A63E-FEF366C478C5}" dt="2020-06-12T19:57:58.320" v="504"/>
          <ac:spMkLst>
            <pc:docMk/>
            <pc:sldMk cId="2569069749" sldId="260"/>
            <ac:spMk id="20" creationId="{575806C2-AB07-4F56-936F-6EA1070F7F49}"/>
          </ac:spMkLst>
        </pc:spChg>
        <pc:spChg chg="add">
          <ac:chgData name="Радослав Миленов Иванов" userId="S::rmivanov18@codingburgas.bg::2c9a7683-1731-4c5e-99ee-9d09bbb5fa98" providerId="AD" clId="Web-{26198F08-F4BE-FCAA-A63E-FEF366C478C5}" dt="2020-06-12T19:57:58.320" v="504"/>
          <ac:spMkLst>
            <pc:docMk/>
            <pc:sldMk cId="2569069749" sldId="260"/>
            <ac:spMk id="26" creationId="{D55F217F-C24D-4846-B638-491EF6D27703}"/>
          </ac:spMkLst>
        </pc:spChg>
        <pc:grpChg chg="add">
          <ac:chgData name="Радослав Миленов Иванов" userId="S::rmivanov18@codingburgas.bg::2c9a7683-1731-4c5e-99ee-9d09bbb5fa98" providerId="AD" clId="Web-{26198F08-F4BE-FCAA-A63E-FEF366C478C5}" dt="2020-06-12T19:57:58.320" v="504"/>
          <ac:grpSpMkLst>
            <pc:docMk/>
            <pc:sldMk cId="2569069749" sldId="260"/>
            <ac:grpSpMk id="12" creationId="{89654513-256A-475D-BCC5-25FBFEA8E273}"/>
          </ac:grpSpMkLst>
        </pc:grpChg>
        <pc:grpChg chg="add">
          <ac:chgData name="Радослав Миленов Иванов" userId="S::rmivanov18@codingburgas.bg::2c9a7683-1731-4c5e-99ee-9d09bbb5fa98" providerId="AD" clId="Web-{26198F08-F4BE-FCAA-A63E-FEF366C478C5}" dt="2020-06-12T19:57:58.320" v="504"/>
          <ac:grpSpMkLst>
            <pc:docMk/>
            <pc:sldMk cId="2569069749" sldId="260"/>
            <ac:grpSpMk id="22" creationId="{C69923DF-00DF-45A6-86A0-5AD7FE498CFD}"/>
          </ac:grpSpMkLst>
        </pc:grpChg>
        <pc:picChg chg="add mod ord">
          <ac:chgData name="Радослав Миленов Иванов" userId="S::rmivanov18@codingburgas.bg::2c9a7683-1731-4c5e-99ee-9d09bbb5fa98" providerId="AD" clId="Web-{26198F08-F4BE-FCAA-A63E-FEF366C478C5}" dt="2020-06-12T19:57:58.320" v="504"/>
          <ac:picMkLst>
            <pc:docMk/>
            <pc:sldMk cId="2569069749" sldId="260"/>
            <ac:picMk id="5" creationId="{2F19F173-00D3-4C18-A110-15F09FC8E5EC}"/>
          </ac:picMkLst>
        </pc:picChg>
        <pc:picChg chg="add mod ord">
          <ac:chgData name="Радослав Миленов Иванов" userId="S::rmivanov18@codingburgas.bg::2c9a7683-1731-4c5e-99ee-9d09bbb5fa98" providerId="AD" clId="Web-{26198F08-F4BE-FCAA-A63E-FEF366C478C5}" dt="2020-06-12T19:57:58.320" v="504"/>
          <ac:picMkLst>
            <pc:docMk/>
            <pc:sldMk cId="2569069749" sldId="260"/>
            <ac:picMk id="6" creationId="{41202E6B-A157-459A-89B0-530BFE228303}"/>
          </ac:picMkLst>
        </pc:picChg>
        <pc:picChg chg="add mod">
          <ac:chgData name="Радослав Миленов Иванов" userId="S::rmivanov18@codingburgas.bg::2c9a7683-1731-4c5e-99ee-9d09bbb5fa98" providerId="AD" clId="Web-{26198F08-F4BE-FCAA-A63E-FEF366C478C5}" dt="2020-06-12T19:57:58.320" v="504"/>
          <ac:picMkLst>
            <pc:docMk/>
            <pc:sldMk cId="2569069749" sldId="260"/>
            <ac:picMk id="7" creationId="{C288BCB8-31B4-49DE-A22D-7C3D4E53F1B9}"/>
          </ac:picMkLst>
        </pc:picChg>
      </pc:sldChg>
      <pc:sldChg chg="addSp modSp new del">
        <pc:chgData name="Радослав Миленов Иванов" userId="S::rmivanov18@codingburgas.bg::2c9a7683-1731-4c5e-99ee-9d09bbb5fa98" providerId="AD" clId="Web-{26198F08-F4BE-FCAA-A63E-FEF366C478C5}" dt="2020-06-12T19:51:17.659" v="285"/>
        <pc:sldMkLst>
          <pc:docMk/>
          <pc:sldMk cId="3864883441" sldId="260"/>
        </pc:sldMkLst>
        <pc:spChg chg="mod">
          <ac:chgData name="Радослав Миленов Иванов" userId="S::rmivanov18@codingburgas.bg::2c9a7683-1731-4c5e-99ee-9d09bbb5fa98" providerId="AD" clId="Web-{26198F08-F4BE-FCAA-A63E-FEF366C478C5}" dt="2020-06-12T19:51:09.315" v="284" actId="1076"/>
          <ac:spMkLst>
            <pc:docMk/>
            <pc:sldMk cId="3864883441" sldId="260"/>
            <ac:spMk id="2" creationId="{D9DFDE08-1304-4E9A-A873-48F2CD4C165E}"/>
          </ac:spMkLst>
        </pc:spChg>
        <pc:spChg chg="mod">
          <ac:chgData name="Радослав Миленов Иванов" userId="S::rmivanov18@codingburgas.bg::2c9a7683-1731-4c5e-99ee-9d09bbb5fa98" providerId="AD" clId="Web-{26198F08-F4BE-FCAA-A63E-FEF366C478C5}" dt="2020-06-12T19:51:07.533" v="283" actId="1076"/>
          <ac:spMkLst>
            <pc:docMk/>
            <pc:sldMk cId="3864883441" sldId="260"/>
            <ac:spMk id="3" creationId="{80807482-C930-4F5A-9FB8-601D1BB046E4}"/>
          </ac:spMkLst>
        </pc:spChg>
        <pc:graphicFrameChg chg="add">
          <ac:chgData name="Радослав Миленов Иванов" userId="S::rmivanov18@codingburgas.bg::2c9a7683-1731-4c5e-99ee-9d09bbb5fa98" providerId="AD" clId="Web-{26198F08-F4BE-FCAA-A63E-FEF366C478C5}" dt="2020-06-12T19:50:30.342" v="252"/>
          <ac:graphicFrameMkLst>
            <pc:docMk/>
            <pc:sldMk cId="3864883441" sldId="260"/>
            <ac:graphicFrameMk id="5" creationId="{749866EF-3A01-4ADF-BE88-9A0AB6F39EAB}"/>
          </ac:graphicFrameMkLst>
        </pc:graphicFrameChg>
      </pc:sldChg>
      <pc:sldChg chg="addSp delSp modSp new mod setBg">
        <pc:chgData name="Радослав Миленов Иванов" userId="S::rmivanov18@codingburgas.bg::2c9a7683-1731-4c5e-99ee-9d09bbb5fa98" providerId="AD" clId="Web-{26198F08-F4BE-FCAA-A63E-FEF366C478C5}" dt="2020-06-12T20:01:30.730" v="617" actId="20577"/>
        <pc:sldMkLst>
          <pc:docMk/>
          <pc:sldMk cId="2273571595" sldId="261"/>
        </pc:sldMkLst>
        <pc:spChg chg="mod">
          <ac:chgData name="Радослав Миленов Иванов" userId="S::rmivanov18@codingburgas.bg::2c9a7683-1731-4c5e-99ee-9d09bbb5fa98" providerId="AD" clId="Web-{26198F08-F4BE-FCAA-A63E-FEF366C478C5}" dt="2020-06-12T20:01:30.730" v="617" actId="20577"/>
          <ac:spMkLst>
            <pc:docMk/>
            <pc:sldMk cId="2273571595" sldId="261"/>
            <ac:spMk id="2" creationId="{38708020-C93E-4F7A-9ECE-ED7EDF5EC376}"/>
          </ac:spMkLst>
        </pc:spChg>
        <pc:spChg chg="add del">
          <ac:chgData name="Радослав Миленов Иванов" userId="S::rmivanov18@codingburgas.bg::2c9a7683-1731-4c5e-99ee-9d09bbb5fa98" providerId="AD" clId="Web-{26198F08-F4BE-FCAA-A63E-FEF366C478C5}" dt="2020-06-12T20:01:23.105" v="614"/>
          <ac:spMkLst>
            <pc:docMk/>
            <pc:sldMk cId="2273571595" sldId="261"/>
            <ac:spMk id="7" creationId="{9A3D0CE2-91FF-49B3-A5D8-181E900D7501}"/>
          </ac:spMkLst>
        </pc:spChg>
        <pc:spChg chg="add del">
          <ac:chgData name="Радослав Миленов Иванов" userId="S::rmivanov18@codingburgas.bg::2c9a7683-1731-4c5e-99ee-9d09bbb5fa98" providerId="AD" clId="Web-{26198F08-F4BE-FCAA-A63E-FEF366C478C5}" dt="2020-06-12T20:01:23.105" v="614"/>
          <ac:spMkLst>
            <pc:docMk/>
            <pc:sldMk cId="2273571595" sldId="261"/>
            <ac:spMk id="9" creationId="{58AEBD96-C315-4F53-9D9E-0E20E993EBFA}"/>
          </ac:spMkLst>
        </pc:spChg>
        <pc:spChg chg="add del">
          <ac:chgData name="Радослав Миленов Иванов" userId="S::rmivanov18@codingburgas.bg::2c9a7683-1731-4c5e-99ee-9d09bbb5fa98" providerId="AD" clId="Web-{26198F08-F4BE-FCAA-A63E-FEF366C478C5}" dt="2020-06-12T20:01:23.105" v="614"/>
          <ac:spMkLst>
            <pc:docMk/>
            <pc:sldMk cId="2273571595" sldId="261"/>
            <ac:spMk id="11" creationId="{78916AAA-66F6-4DFA-88ED-7E27CF6B8DAD}"/>
          </ac:spMkLst>
        </pc:spChg>
        <pc:spChg chg="add del">
          <ac:chgData name="Радослав Миленов Иванов" userId="S::rmivanov18@codingburgas.bg::2c9a7683-1731-4c5e-99ee-9d09bbb5fa98" providerId="AD" clId="Web-{26198F08-F4BE-FCAA-A63E-FEF366C478C5}" dt="2020-06-12T20:01:23.105" v="614"/>
          <ac:spMkLst>
            <pc:docMk/>
            <pc:sldMk cId="2273571595" sldId="261"/>
            <ac:spMk id="17" creationId="{48FDEBDB-5859-4B9E-8810-2C5CFED093F3}"/>
          </ac:spMkLst>
        </pc:spChg>
        <pc:spChg chg="add">
          <ac:chgData name="Радослав Миленов Иванов" userId="S::rmivanov18@codingburgas.bg::2c9a7683-1731-4c5e-99ee-9d09bbb5fa98" providerId="AD" clId="Web-{26198F08-F4BE-FCAA-A63E-FEF366C478C5}" dt="2020-06-12T20:01:23.105" v="614"/>
          <ac:spMkLst>
            <pc:docMk/>
            <pc:sldMk cId="2273571595" sldId="261"/>
            <ac:spMk id="24" creationId="{2550AE69-AC86-4188-83E5-A856C4F1DCFF}"/>
          </ac:spMkLst>
        </pc:spChg>
        <pc:spChg chg="add">
          <ac:chgData name="Радослав Миленов Иванов" userId="S::rmivanov18@codingburgas.bg::2c9a7683-1731-4c5e-99ee-9d09bbb5fa98" providerId="AD" clId="Web-{26198F08-F4BE-FCAA-A63E-FEF366C478C5}" dt="2020-06-12T20:01:23.105" v="614"/>
          <ac:spMkLst>
            <pc:docMk/>
            <pc:sldMk cId="2273571595" sldId="261"/>
            <ac:spMk id="26" creationId="{EC4CA156-2C9D-4F0C-B229-88D8B5E17BCF}"/>
          </ac:spMkLst>
        </pc:spChg>
        <pc:spChg chg="add">
          <ac:chgData name="Радослав Миленов Иванов" userId="S::rmivanov18@codingburgas.bg::2c9a7683-1731-4c5e-99ee-9d09bbb5fa98" providerId="AD" clId="Web-{26198F08-F4BE-FCAA-A63E-FEF366C478C5}" dt="2020-06-12T20:01:23.105" v="614"/>
          <ac:spMkLst>
            <pc:docMk/>
            <pc:sldMk cId="2273571595" sldId="261"/>
            <ac:spMk id="28" creationId="{D7361ED3-EBE5-4EFC-8DA3-D0CE4BF2F4B1}"/>
          </ac:spMkLst>
        </pc:spChg>
        <pc:spChg chg="add">
          <ac:chgData name="Радослав Миленов Иванов" userId="S::rmivanov18@codingburgas.bg::2c9a7683-1731-4c5e-99ee-9d09bbb5fa98" providerId="AD" clId="Web-{26198F08-F4BE-FCAA-A63E-FEF366C478C5}" dt="2020-06-12T20:01:23.105" v="614"/>
          <ac:spMkLst>
            <pc:docMk/>
            <pc:sldMk cId="2273571595" sldId="261"/>
            <ac:spMk id="34" creationId="{E8035907-EB9C-4E11-8A9B-D25B0AD8D749}"/>
          </ac:spMkLst>
        </pc:spChg>
        <pc:spChg chg="add">
          <ac:chgData name="Радослав Миленов Иванов" userId="S::rmivanov18@codingburgas.bg::2c9a7683-1731-4c5e-99ee-9d09bbb5fa98" providerId="AD" clId="Web-{26198F08-F4BE-FCAA-A63E-FEF366C478C5}" dt="2020-06-12T20:01:23.105" v="614"/>
          <ac:spMkLst>
            <pc:docMk/>
            <pc:sldMk cId="2273571595" sldId="261"/>
            <ac:spMk id="36" creationId="{D9C69FA7-0958-4ED9-A0DF-E87A0C137BF5}"/>
          </ac:spMkLst>
        </pc:spChg>
        <pc:spChg chg="add">
          <ac:chgData name="Радослав Миленов Иванов" userId="S::rmivanov18@codingburgas.bg::2c9a7683-1731-4c5e-99ee-9d09bbb5fa98" providerId="AD" clId="Web-{26198F08-F4BE-FCAA-A63E-FEF366C478C5}" dt="2020-06-12T20:01:23.105" v="614"/>
          <ac:spMkLst>
            <pc:docMk/>
            <pc:sldMk cId="2273571595" sldId="261"/>
            <ac:spMk id="38" creationId="{F89E8A61-4429-4D20-ACFB-BA75A17B9755}"/>
          </ac:spMkLst>
        </pc:spChg>
        <pc:grpChg chg="add del">
          <ac:chgData name="Радослав Миленов Иванов" userId="S::rmivanov18@codingburgas.bg::2c9a7683-1731-4c5e-99ee-9d09bbb5fa98" providerId="AD" clId="Web-{26198F08-F4BE-FCAA-A63E-FEF366C478C5}" dt="2020-06-12T20:01:23.105" v="614"/>
          <ac:grpSpMkLst>
            <pc:docMk/>
            <pc:sldMk cId="2273571595" sldId="261"/>
            <ac:grpSpMk id="13" creationId="{A137D43F-BAD6-47F1-AA65-AEEA38A2FF30}"/>
          </ac:grpSpMkLst>
        </pc:grpChg>
        <pc:grpChg chg="add">
          <ac:chgData name="Радослав Миленов Иванов" userId="S::rmivanov18@codingburgas.bg::2c9a7683-1731-4c5e-99ee-9d09bbb5fa98" providerId="AD" clId="Web-{26198F08-F4BE-FCAA-A63E-FEF366C478C5}" dt="2020-06-12T20:01:23.105" v="614"/>
          <ac:grpSpMkLst>
            <pc:docMk/>
            <pc:sldMk cId="2273571595" sldId="261"/>
            <ac:grpSpMk id="30" creationId="{85105087-7F16-4C94-837C-C45445116665}"/>
          </ac:grpSpMkLst>
        </pc:grpChg>
        <pc:picChg chg="add mod">
          <ac:chgData name="Радослав Миленов Иванов" userId="S::rmivanov18@codingburgas.bg::2c9a7683-1731-4c5e-99ee-9d09bbb5fa98" providerId="AD" clId="Web-{26198F08-F4BE-FCAA-A63E-FEF366C478C5}" dt="2020-06-12T20:01:23.105" v="614"/>
          <ac:picMkLst>
            <pc:docMk/>
            <pc:sldMk cId="2273571595" sldId="261"/>
            <ac:picMk id="3" creationId="{C6AD7137-752B-4890-9274-9CAD78FDA568}"/>
          </ac:picMkLst>
        </pc:picChg>
        <pc:cxnChg chg="add del">
          <ac:chgData name="Радослав Миленов Иванов" userId="S::rmivanov18@codingburgas.bg::2c9a7683-1731-4c5e-99ee-9d09bbb5fa98" providerId="AD" clId="Web-{26198F08-F4BE-FCAA-A63E-FEF366C478C5}" dt="2020-06-12T20:01:23.105" v="614"/>
          <ac:cxnSpMkLst>
            <pc:docMk/>
            <pc:sldMk cId="2273571595" sldId="261"/>
            <ac:cxnSpMk id="19" creationId="{B1D1A340-723B-4014-B5FE-204F06273136}"/>
          </ac:cxnSpMkLst>
        </pc:cxnChg>
      </pc:sldChg>
      <pc:sldChg chg="addSp delSp modSp new mod setBg">
        <pc:chgData name="Радослав Миленов Иванов" userId="S::rmivanov18@codingburgas.bg::2c9a7683-1731-4c5e-99ee-9d09bbb5fa98" providerId="AD" clId="Web-{26198F08-F4BE-FCAA-A63E-FEF366C478C5}" dt="2020-06-12T20:03:41.930" v="703"/>
        <pc:sldMkLst>
          <pc:docMk/>
          <pc:sldMk cId="3926173803" sldId="262"/>
        </pc:sldMkLst>
        <pc:spChg chg="mod ord">
          <ac:chgData name="Радослав Миленов Иванов" userId="S::rmivanov18@codingburgas.bg::2c9a7683-1731-4c5e-99ee-9d09bbb5fa98" providerId="AD" clId="Web-{26198F08-F4BE-FCAA-A63E-FEF366C478C5}" dt="2020-06-12T20:03:41.930" v="703"/>
          <ac:spMkLst>
            <pc:docMk/>
            <pc:sldMk cId="3926173803" sldId="262"/>
            <ac:spMk id="2" creationId="{62D0E1E7-3C0A-4AB4-B7DA-1EC342726B9C}"/>
          </ac:spMkLst>
        </pc:spChg>
        <pc:spChg chg="add del">
          <ac:chgData name="Радослав Миленов Иванов" userId="S::rmivanov18@codingburgas.bg::2c9a7683-1731-4c5e-99ee-9d09bbb5fa98" providerId="AD" clId="Web-{26198F08-F4BE-FCAA-A63E-FEF366C478C5}" dt="2020-06-12T20:03:41.930" v="703"/>
          <ac:spMkLst>
            <pc:docMk/>
            <pc:sldMk cId="3926173803" sldId="262"/>
            <ac:spMk id="9" creationId="{2550AE69-AC86-4188-83E5-A856C4F1DCFF}"/>
          </ac:spMkLst>
        </pc:spChg>
        <pc:spChg chg="add del">
          <ac:chgData name="Радослав Миленов Иванов" userId="S::rmivanov18@codingburgas.bg::2c9a7683-1731-4c5e-99ee-9d09bbb5fa98" providerId="AD" clId="Web-{26198F08-F4BE-FCAA-A63E-FEF366C478C5}" dt="2020-06-12T20:03:41.930" v="703"/>
          <ac:spMkLst>
            <pc:docMk/>
            <pc:sldMk cId="3926173803" sldId="262"/>
            <ac:spMk id="11" creationId="{EC4CA156-2C9D-4F0C-B229-88D8B5E17BCF}"/>
          </ac:spMkLst>
        </pc:spChg>
        <pc:spChg chg="add del">
          <ac:chgData name="Радослав Миленов Иванов" userId="S::rmivanov18@codingburgas.bg::2c9a7683-1731-4c5e-99ee-9d09bbb5fa98" providerId="AD" clId="Web-{26198F08-F4BE-FCAA-A63E-FEF366C478C5}" dt="2020-06-12T20:03:41.930" v="703"/>
          <ac:spMkLst>
            <pc:docMk/>
            <pc:sldMk cId="3926173803" sldId="262"/>
            <ac:spMk id="13" creationId="{D7361ED3-EBE5-4EFC-8DA3-D0CE4BF2F4B1}"/>
          </ac:spMkLst>
        </pc:spChg>
        <pc:spChg chg="add del">
          <ac:chgData name="Радослав Миленов Иванов" userId="S::rmivanov18@codingburgas.bg::2c9a7683-1731-4c5e-99ee-9d09bbb5fa98" providerId="AD" clId="Web-{26198F08-F4BE-FCAA-A63E-FEF366C478C5}" dt="2020-06-12T20:03:41.930" v="703"/>
          <ac:spMkLst>
            <pc:docMk/>
            <pc:sldMk cId="3926173803" sldId="262"/>
            <ac:spMk id="19" creationId="{5C28659E-412C-4600-B45E-BAE370BC24B9}"/>
          </ac:spMkLst>
        </pc:spChg>
        <pc:spChg chg="add del">
          <ac:chgData name="Радослав Миленов Иванов" userId="S::rmivanov18@codingburgas.bg::2c9a7683-1731-4c5e-99ee-9d09bbb5fa98" providerId="AD" clId="Web-{26198F08-F4BE-FCAA-A63E-FEF366C478C5}" dt="2020-06-12T20:03:41.930" v="703"/>
          <ac:spMkLst>
            <pc:docMk/>
            <pc:sldMk cId="3926173803" sldId="262"/>
            <ac:spMk id="21" creationId="{AE95896B-6905-4618-A7DF-DED8A61FBC83}"/>
          </ac:spMkLst>
        </pc:spChg>
        <pc:spChg chg="add del">
          <ac:chgData name="Радослав Миленов Иванов" userId="S::rmivanov18@codingburgas.bg::2c9a7683-1731-4c5e-99ee-9d09bbb5fa98" providerId="AD" clId="Web-{26198F08-F4BE-FCAA-A63E-FEF366C478C5}" dt="2020-06-12T20:03:41.930" v="703"/>
          <ac:spMkLst>
            <pc:docMk/>
            <pc:sldMk cId="3926173803" sldId="262"/>
            <ac:spMk id="23" creationId="{7748BD8C-4984-4138-94CA-2DC5F39DC379}"/>
          </ac:spMkLst>
        </pc:spChg>
        <pc:spChg chg="add">
          <ac:chgData name="Радослав Миленов Иванов" userId="S::rmivanov18@codingburgas.bg::2c9a7683-1731-4c5e-99ee-9d09bbb5fa98" providerId="AD" clId="Web-{26198F08-F4BE-FCAA-A63E-FEF366C478C5}" dt="2020-06-12T20:03:41.930" v="703"/>
          <ac:spMkLst>
            <pc:docMk/>
            <pc:sldMk cId="3926173803" sldId="262"/>
            <ac:spMk id="25" creationId="{2550AE69-AC86-4188-83E5-A856C4F1DCFF}"/>
          </ac:spMkLst>
        </pc:spChg>
        <pc:spChg chg="add">
          <ac:chgData name="Радослав Миленов Иванов" userId="S::rmivanov18@codingburgas.bg::2c9a7683-1731-4c5e-99ee-9d09bbb5fa98" providerId="AD" clId="Web-{26198F08-F4BE-FCAA-A63E-FEF366C478C5}" dt="2020-06-12T20:03:41.930" v="703"/>
          <ac:spMkLst>
            <pc:docMk/>
            <pc:sldMk cId="3926173803" sldId="262"/>
            <ac:spMk id="26" creationId="{EC4CA156-2C9D-4F0C-B229-88D8B5E17BCF}"/>
          </ac:spMkLst>
        </pc:spChg>
        <pc:spChg chg="add">
          <ac:chgData name="Радослав Миленов Иванов" userId="S::rmivanov18@codingburgas.bg::2c9a7683-1731-4c5e-99ee-9d09bbb5fa98" providerId="AD" clId="Web-{26198F08-F4BE-FCAA-A63E-FEF366C478C5}" dt="2020-06-12T20:03:41.930" v="703"/>
          <ac:spMkLst>
            <pc:docMk/>
            <pc:sldMk cId="3926173803" sldId="262"/>
            <ac:spMk id="27" creationId="{D7361ED3-EBE5-4EFC-8DA3-D0CE4BF2F4B1}"/>
          </ac:spMkLst>
        </pc:spChg>
        <pc:spChg chg="add del">
          <ac:chgData name="Радослав Миленов Иванов" userId="S::rmivanov18@codingburgas.bg::2c9a7683-1731-4c5e-99ee-9d09bbb5fa98" providerId="AD" clId="Web-{26198F08-F4BE-FCAA-A63E-FEF366C478C5}" dt="2020-06-12T20:03:41.851" v="702"/>
          <ac:spMkLst>
            <pc:docMk/>
            <pc:sldMk cId="3926173803" sldId="262"/>
            <ac:spMk id="28" creationId="{2550AE69-AC86-4188-83E5-A856C4F1DCFF}"/>
          </ac:spMkLst>
        </pc:spChg>
        <pc:spChg chg="add del">
          <ac:chgData name="Радослав Миленов Иванов" userId="S::rmivanov18@codingburgas.bg::2c9a7683-1731-4c5e-99ee-9d09bbb5fa98" providerId="AD" clId="Web-{26198F08-F4BE-FCAA-A63E-FEF366C478C5}" dt="2020-06-12T20:03:41.851" v="702"/>
          <ac:spMkLst>
            <pc:docMk/>
            <pc:sldMk cId="3926173803" sldId="262"/>
            <ac:spMk id="30" creationId="{EC4CA156-2C9D-4F0C-B229-88D8B5E17BCF}"/>
          </ac:spMkLst>
        </pc:spChg>
        <pc:spChg chg="add">
          <ac:chgData name="Радослав Миленов Иванов" userId="S::rmivanov18@codingburgas.bg::2c9a7683-1731-4c5e-99ee-9d09bbb5fa98" providerId="AD" clId="Web-{26198F08-F4BE-FCAA-A63E-FEF366C478C5}" dt="2020-06-12T20:03:41.930" v="703"/>
          <ac:spMkLst>
            <pc:docMk/>
            <pc:sldMk cId="3926173803" sldId="262"/>
            <ac:spMk id="31" creationId="{5C28659E-412C-4600-B45E-BAE370BC24B9}"/>
          </ac:spMkLst>
        </pc:spChg>
        <pc:spChg chg="add del">
          <ac:chgData name="Радослав Миленов Иванов" userId="S::rmivanov18@codingburgas.bg::2c9a7683-1731-4c5e-99ee-9d09bbb5fa98" providerId="AD" clId="Web-{26198F08-F4BE-FCAA-A63E-FEF366C478C5}" dt="2020-06-12T20:03:41.851" v="702"/>
          <ac:spMkLst>
            <pc:docMk/>
            <pc:sldMk cId="3926173803" sldId="262"/>
            <ac:spMk id="32" creationId="{D7361ED3-EBE5-4EFC-8DA3-D0CE4BF2F4B1}"/>
          </ac:spMkLst>
        </pc:spChg>
        <pc:spChg chg="add">
          <ac:chgData name="Радослав Миленов Иванов" userId="S::rmivanov18@codingburgas.bg::2c9a7683-1731-4c5e-99ee-9d09bbb5fa98" providerId="AD" clId="Web-{26198F08-F4BE-FCAA-A63E-FEF366C478C5}" dt="2020-06-12T20:03:41.930" v="703"/>
          <ac:spMkLst>
            <pc:docMk/>
            <pc:sldMk cId="3926173803" sldId="262"/>
            <ac:spMk id="33" creationId="{AE95896B-6905-4618-A7DF-DED8A61FBC83}"/>
          </ac:spMkLst>
        </pc:spChg>
        <pc:spChg chg="add">
          <ac:chgData name="Радослав Миленов Иванов" userId="S::rmivanov18@codingburgas.bg::2c9a7683-1731-4c5e-99ee-9d09bbb5fa98" providerId="AD" clId="Web-{26198F08-F4BE-FCAA-A63E-FEF366C478C5}" dt="2020-06-12T20:03:41.930" v="703"/>
          <ac:spMkLst>
            <pc:docMk/>
            <pc:sldMk cId="3926173803" sldId="262"/>
            <ac:spMk id="37" creationId="{7748BD8C-4984-4138-94CA-2DC5F39DC379}"/>
          </ac:spMkLst>
        </pc:spChg>
        <pc:spChg chg="add del">
          <ac:chgData name="Радослав Миленов Иванов" userId="S::rmivanov18@codingburgas.bg::2c9a7683-1731-4c5e-99ee-9d09bbb5fa98" providerId="AD" clId="Web-{26198F08-F4BE-FCAA-A63E-FEF366C478C5}" dt="2020-06-12T20:03:41.851" v="702"/>
          <ac:spMkLst>
            <pc:docMk/>
            <pc:sldMk cId="3926173803" sldId="262"/>
            <ac:spMk id="38" creationId="{CD60390C-0E4C-4682-8246-AFA2E49856DA}"/>
          </ac:spMkLst>
        </pc:spChg>
        <pc:spChg chg="add del">
          <ac:chgData name="Радослав Миленов Иванов" userId="S::rmivanov18@codingburgas.bg::2c9a7683-1731-4c5e-99ee-9d09bbb5fa98" providerId="AD" clId="Web-{26198F08-F4BE-FCAA-A63E-FEF366C478C5}" dt="2020-06-12T20:03:41.851" v="702"/>
          <ac:spMkLst>
            <pc:docMk/>
            <pc:sldMk cId="3926173803" sldId="262"/>
            <ac:spMk id="40" creationId="{CEBA87F4-FB8A-4D91-B3F3-DFA78E0CC64D}"/>
          </ac:spMkLst>
        </pc:spChg>
        <pc:spChg chg="add del">
          <ac:chgData name="Радослав Миленов Иванов" userId="S::rmivanov18@codingburgas.bg::2c9a7683-1731-4c5e-99ee-9d09bbb5fa98" providerId="AD" clId="Web-{26198F08-F4BE-FCAA-A63E-FEF366C478C5}" dt="2020-06-12T20:03:41.851" v="702"/>
          <ac:spMkLst>
            <pc:docMk/>
            <pc:sldMk cId="3926173803" sldId="262"/>
            <ac:spMk id="42" creationId="{D012A90F-45C2-4C9B-BAF6-9CE1F546C7EA}"/>
          </ac:spMkLst>
        </pc:spChg>
        <pc:grpChg chg="add del">
          <ac:chgData name="Радослав Миленов Иванов" userId="S::rmivanov18@codingburgas.bg::2c9a7683-1731-4c5e-99ee-9d09bbb5fa98" providerId="AD" clId="Web-{26198F08-F4BE-FCAA-A63E-FEF366C478C5}" dt="2020-06-12T20:03:41.930" v="703"/>
          <ac:grpSpMkLst>
            <pc:docMk/>
            <pc:sldMk cId="3926173803" sldId="262"/>
            <ac:grpSpMk id="15" creationId="{85105087-7F16-4C94-837C-C45445116665}"/>
          </ac:grpSpMkLst>
        </pc:grpChg>
        <pc:grpChg chg="add">
          <ac:chgData name="Радослав Миленов Иванов" userId="S::rmivanov18@codingburgas.bg::2c9a7683-1731-4c5e-99ee-9d09bbb5fa98" providerId="AD" clId="Web-{26198F08-F4BE-FCAA-A63E-FEF366C478C5}" dt="2020-06-12T20:03:41.930" v="703"/>
          <ac:grpSpMkLst>
            <pc:docMk/>
            <pc:sldMk cId="3926173803" sldId="262"/>
            <ac:grpSpMk id="29" creationId="{85105087-7F16-4C94-837C-C45445116665}"/>
          </ac:grpSpMkLst>
        </pc:grpChg>
        <pc:grpChg chg="add del">
          <ac:chgData name="Радослав Миленов Иванов" userId="S::rmivanov18@codingburgas.bg::2c9a7683-1731-4c5e-99ee-9d09bbb5fa98" providerId="AD" clId="Web-{26198F08-F4BE-FCAA-A63E-FEF366C478C5}" dt="2020-06-12T20:03:41.851" v="702"/>
          <ac:grpSpMkLst>
            <pc:docMk/>
            <pc:sldMk cId="3926173803" sldId="262"/>
            <ac:grpSpMk id="34" creationId="{85105087-7F16-4C94-837C-C45445116665}"/>
          </ac:grpSpMkLst>
        </pc:grpChg>
        <pc:picChg chg="add del mod">
          <ac:chgData name="Радослав Миленов Иванов" userId="S::rmivanov18@codingburgas.bg::2c9a7683-1731-4c5e-99ee-9d09bbb5fa98" providerId="AD" clId="Web-{26198F08-F4BE-FCAA-A63E-FEF366C478C5}" dt="2020-06-12T20:02:50.206" v="626"/>
          <ac:picMkLst>
            <pc:docMk/>
            <pc:sldMk cId="3926173803" sldId="262"/>
            <ac:picMk id="3" creationId="{A7D916F0-7F85-4C15-995B-475B99354E95}"/>
          </ac:picMkLst>
        </pc:picChg>
        <pc:picChg chg="add mod">
          <ac:chgData name="Радослав Миленов Иванов" userId="S::rmivanov18@codingburgas.bg::2c9a7683-1731-4c5e-99ee-9d09bbb5fa98" providerId="AD" clId="Web-{26198F08-F4BE-FCAA-A63E-FEF366C478C5}" dt="2020-06-12T20:03:17.177" v="699"/>
          <ac:picMkLst>
            <pc:docMk/>
            <pc:sldMk cId="3926173803" sldId="262"/>
            <ac:picMk id="4" creationId="{D414D30A-3280-4844-8503-1F07287834CA}"/>
          </ac:picMkLst>
        </pc:picChg>
      </pc:sldChg>
      <pc:sldMasterChg chg="add del addSldLayout delSldLayout">
        <pc:chgData name="Радослав Миленов Иванов" userId="S::rmivanov18@codingburgas.bg::2c9a7683-1731-4c5e-99ee-9d09bbb5fa98" providerId="AD" clId="Web-{26198F08-F4BE-FCAA-A63E-FEF366C478C5}" dt="2020-06-12T19:49:54.542" v="248"/>
        <pc:sldMasterMkLst>
          <pc:docMk/>
          <pc:sldMasterMk cId="2460954070" sldId="2147483660"/>
        </pc:sldMasterMkLst>
        <pc:sldLayoutChg chg="add del">
          <pc:chgData name="Радослав Миленов Иванов" userId="S::rmivanov18@codingburgas.bg::2c9a7683-1731-4c5e-99ee-9d09bbb5fa98" providerId="AD" clId="Web-{26198F08-F4BE-FCAA-A63E-FEF366C478C5}" dt="2020-06-12T19:49:54.542" v="248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Радослав Миленов Иванов" userId="S::rmivanov18@codingburgas.bg::2c9a7683-1731-4c5e-99ee-9d09bbb5fa98" providerId="AD" clId="Web-{26198F08-F4BE-FCAA-A63E-FEF366C478C5}" dt="2020-06-12T19:49:54.542" v="248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Радослав Миленов Иванов" userId="S::rmivanov18@codingburgas.bg::2c9a7683-1731-4c5e-99ee-9d09bbb5fa98" providerId="AD" clId="Web-{26198F08-F4BE-FCAA-A63E-FEF366C478C5}" dt="2020-06-12T19:49:54.542" v="248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Радослав Миленов Иванов" userId="S::rmivanov18@codingburgas.bg::2c9a7683-1731-4c5e-99ee-9d09bbb5fa98" providerId="AD" clId="Web-{26198F08-F4BE-FCAA-A63E-FEF366C478C5}" dt="2020-06-12T19:49:54.542" v="248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Радослав Миленов Иванов" userId="S::rmivanov18@codingburgas.bg::2c9a7683-1731-4c5e-99ee-9d09bbb5fa98" providerId="AD" clId="Web-{26198F08-F4BE-FCAA-A63E-FEF366C478C5}" dt="2020-06-12T19:49:54.542" v="248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Радослав Миленов Иванов" userId="S::rmivanov18@codingburgas.bg::2c9a7683-1731-4c5e-99ee-9d09bbb5fa98" providerId="AD" clId="Web-{26198F08-F4BE-FCAA-A63E-FEF366C478C5}" dt="2020-06-12T19:49:54.542" v="248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Радослав Миленов Иванов" userId="S::rmivanov18@codingburgas.bg::2c9a7683-1731-4c5e-99ee-9d09bbb5fa98" providerId="AD" clId="Web-{26198F08-F4BE-FCAA-A63E-FEF366C478C5}" dt="2020-06-12T19:49:54.542" v="248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Радослав Миленов Иванов" userId="S::rmivanov18@codingburgas.bg::2c9a7683-1731-4c5e-99ee-9d09bbb5fa98" providerId="AD" clId="Web-{26198F08-F4BE-FCAA-A63E-FEF366C478C5}" dt="2020-06-12T19:49:54.542" v="248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Радослав Миленов Иванов" userId="S::rmivanov18@codingburgas.bg::2c9a7683-1731-4c5e-99ee-9d09bbb5fa98" providerId="AD" clId="Web-{26198F08-F4BE-FCAA-A63E-FEF366C478C5}" dt="2020-06-12T19:49:54.542" v="248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Радослав Миленов Иванов" userId="S::rmivanov18@codingburgas.bg::2c9a7683-1731-4c5e-99ee-9d09bbb5fa98" providerId="AD" clId="Web-{26198F08-F4BE-FCAA-A63E-FEF366C478C5}" dt="2020-06-12T19:49:54.542" v="248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Радослав Миленов Иванов" userId="S::rmivanov18@codingburgas.bg::2c9a7683-1731-4c5e-99ee-9d09bbb5fa98" providerId="AD" clId="Web-{26198F08-F4BE-FCAA-A63E-FEF366C478C5}" dt="2020-06-12T19:49:54.542" v="248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Радослав Миленов Иванов" userId="S::rmivanov18@codingburgas.bg::2c9a7683-1731-4c5e-99ee-9d09bbb5fa98" providerId="AD" clId="Web-{26198F08-F4BE-FCAA-A63E-FEF366C478C5}" dt="2020-06-12T19:41:03.791" v="0"/>
        <pc:sldMasterMkLst>
          <pc:docMk/>
          <pc:sldMasterMk cId="1183192325" sldId="2147483672"/>
        </pc:sldMasterMkLst>
        <pc:sldLayoutChg chg="add mod replId">
          <pc:chgData name="Радослав Миленов Иванов" userId="S::rmivanov18@codingburgas.bg::2c9a7683-1731-4c5e-99ee-9d09bbb5fa98" providerId="AD" clId="Web-{26198F08-F4BE-FCAA-A63E-FEF366C478C5}" dt="2020-06-12T19:41:03.791" v="0"/>
          <pc:sldLayoutMkLst>
            <pc:docMk/>
            <pc:sldMasterMk cId="1183192325" sldId="2147483672"/>
            <pc:sldLayoutMk cId="3137506707" sldId="2147483673"/>
          </pc:sldLayoutMkLst>
        </pc:sldLayoutChg>
        <pc:sldLayoutChg chg="add mod replId">
          <pc:chgData name="Радослав Миленов Иванов" userId="S::rmivanov18@codingburgas.bg::2c9a7683-1731-4c5e-99ee-9d09bbb5fa98" providerId="AD" clId="Web-{26198F08-F4BE-FCAA-A63E-FEF366C478C5}" dt="2020-06-12T19:41:03.791" v="0"/>
          <pc:sldLayoutMkLst>
            <pc:docMk/>
            <pc:sldMasterMk cId="1183192325" sldId="2147483672"/>
            <pc:sldLayoutMk cId="3551669493" sldId="2147483674"/>
          </pc:sldLayoutMkLst>
        </pc:sldLayoutChg>
        <pc:sldLayoutChg chg="add mod replId">
          <pc:chgData name="Радослав Миленов Иванов" userId="S::rmivanov18@codingburgas.bg::2c9a7683-1731-4c5e-99ee-9d09bbb5fa98" providerId="AD" clId="Web-{26198F08-F4BE-FCAA-A63E-FEF366C478C5}" dt="2020-06-12T19:41:03.791" v="0"/>
          <pc:sldLayoutMkLst>
            <pc:docMk/>
            <pc:sldMasterMk cId="1183192325" sldId="2147483672"/>
            <pc:sldLayoutMk cId="2250074835" sldId="2147483675"/>
          </pc:sldLayoutMkLst>
        </pc:sldLayoutChg>
        <pc:sldLayoutChg chg="add mod replId">
          <pc:chgData name="Радослав Миленов Иванов" userId="S::rmivanov18@codingburgas.bg::2c9a7683-1731-4c5e-99ee-9d09bbb5fa98" providerId="AD" clId="Web-{26198F08-F4BE-FCAA-A63E-FEF366C478C5}" dt="2020-06-12T19:41:03.791" v="0"/>
          <pc:sldLayoutMkLst>
            <pc:docMk/>
            <pc:sldMasterMk cId="1183192325" sldId="2147483672"/>
            <pc:sldLayoutMk cId="934230950" sldId="2147483676"/>
          </pc:sldLayoutMkLst>
        </pc:sldLayoutChg>
        <pc:sldLayoutChg chg="add mod replId">
          <pc:chgData name="Радослав Миленов Иванов" userId="S::rmivanov18@codingburgas.bg::2c9a7683-1731-4c5e-99ee-9d09bbb5fa98" providerId="AD" clId="Web-{26198F08-F4BE-FCAA-A63E-FEF366C478C5}" dt="2020-06-12T19:41:03.791" v="0"/>
          <pc:sldLayoutMkLst>
            <pc:docMk/>
            <pc:sldMasterMk cId="1183192325" sldId="2147483672"/>
            <pc:sldLayoutMk cId="4191280064" sldId="2147483677"/>
          </pc:sldLayoutMkLst>
        </pc:sldLayoutChg>
        <pc:sldLayoutChg chg="add mod replId">
          <pc:chgData name="Радослав Миленов Иванов" userId="S::rmivanov18@codingburgas.bg::2c9a7683-1731-4c5e-99ee-9d09bbb5fa98" providerId="AD" clId="Web-{26198F08-F4BE-FCAA-A63E-FEF366C478C5}" dt="2020-06-12T19:41:03.791" v="0"/>
          <pc:sldLayoutMkLst>
            <pc:docMk/>
            <pc:sldMasterMk cId="1183192325" sldId="2147483672"/>
            <pc:sldLayoutMk cId="2979747866" sldId="2147483678"/>
          </pc:sldLayoutMkLst>
        </pc:sldLayoutChg>
        <pc:sldLayoutChg chg="add mod replId">
          <pc:chgData name="Радослав Миленов Иванов" userId="S::rmivanov18@codingburgas.bg::2c9a7683-1731-4c5e-99ee-9d09bbb5fa98" providerId="AD" clId="Web-{26198F08-F4BE-FCAA-A63E-FEF366C478C5}" dt="2020-06-12T19:41:03.791" v="0"/>
          <pc:sldLayoutMkLst>
            <pc:docMk/>
            <pc:sldMasterMk cId="1183192325" sldId="2147483672"/>
            <pc:sldLayoutMk cId="3744510857" sldId="2147483679"/>
          </pc:sldLayoutMkLst>
        </pc:sldLayoutChg>
        <pc:sldLayoutChg chg="add mod replId">
          <pc:chgData name="Радослав Миленов Иванов" userId="S::rmivanov18@codingburgas.bg::2c9a7683-1731-4c5e-99ee-9d09bbb5fa98" providerId="AD" clId="Web-{26198F08-F4BE-FCAA-A63E-FEF366C478C5}" dt="2020-06-12T19:41:03.791" v="0"/>
          <pc:sldLayoutMkLst>
            <pc:docMk/>
            <pc:sldMasterMk cId="1183192325" sldId="2147483672"/>
            <pc:sldLayoutMk cId="754266201" sldId="2147483680"/>
          </pc:sldLayoutMkLst>
        </pc:sldLayoutChg>
        <pc:sldLayoutChg chg="add mod replId">
          <pc:chgData name="Радослав Миленов Иванов" userId="S::rmivanov18@codingburgas.bg::2c9a7683-1731-4c5e-99ee-9d09bbb5fa98" providerId="AD" clId="Web-{26198F08-F4BE-FCAA-A63E-FEF366C478C5}" dt="2020-06-12T19:41:03.791" v="0"/>
          <pc:sldLayoutMkLst>
            <pc:docMk/>
            <pc:sldMasterMk cId="1183192325" sldId="2147483672"/>
            <pc:sldLayoutMk cId="2438030801" sldId="2147483681"/>
          </pc:sldLayoutMkLst>
        </pc:sldLayoutChg>
        <pc:sldLayoutChg chg="add mod replId">
          <pc:chgData name="Радослав Миленов Иванов" userId="S::rmivanov18@codingburgas.bg::2c9a7683-1731-4c5e-99ee-9d09bbb5fa98" providerId="AD" clId="Web-{26198F08-F4BE-FCAA-A63E-FEF366C478C5}" dt="2020-06-12T19:41:03.791" v="0"/>
          <pc:sldLayoutMkLst>
            <pc:docMk/>
            <pc:sldMasterMk cId="1183192325" sldId="2147483672"/>
            <pc:sldLayoutMk cId="76433208" sldId="2147483682"/>
          </pc:sldLayoutMkLst>
        </pc:sldLayoutChg>
        <pc:sldLayoutChg chg="add mod replId">
          <pc:chgData name="Радослав Миленов Иванов" userId="S::rmivanov18@codingburgas.bg::2c9a7683-1731-4c5e-99ee-9d09bbb5fa98" providerId="AD" clId="Web-{26198F08-F4BE-FCAA-A63E-FEF366C478C5}" dt="2020-06-12T19:41:03.791" v="0"/>
          <pc:sldLayoutMkLst>
            <pc:docMk/>
            <pc:sldMasterMk cId="1183192325" sldId="2147483672"/>
            <pc:sldLayoutMk cId="2141494934" sldId="2147483683"/>
          </pc:sldLayoutMkLst>
        </pc:sldLayoutChg>
      </pc:sldMasterChg>
    </pc:docChg>
  </pc:docChgLst>
  <pc:docChgLst>
    <pc:chgData name="Рая Станислав Лилова" userId="S::rslilova18@codingburgas.bg::85e4ea1a-e396-4f20-8108-1b5e758598e3" providerId="AD" clId="Web-{FAE1DDC3-2F7D-B882-7466-ECE0294087E7}"/>
    <pc:docChg chg="addSld delSld modSld addMainMaster delMainMaster">
      <pc:chgData name="Рая Станислав Лилова" userId="S::rslilova18@codingburgas.bg::85e4ea1a-e396-4f20-8108-1b5e758598e3" providerId="AD" clId="Web-{FAE1DDC3-2F7D-B882-7466-ECE0294087E7}" dt="2020-06-12T19:59:47.562" v="41" actId="20577"/>
      <pc:docMkLst>
        <pc:docMk/>
      </pc:docMkLst>
      <pc:sldChg chg="addSp delSp modSp mod modClrScheme delDesignElem chgLayout">
        <pc:chgData name="Рая Станислав Лилова" userId="S::rslilova18@codingburgas.bg::85e4ea1a-e396-4f20-8108-1b5e758598e3" providerId="AD" clId="Web-{FAE1DDC3-2F7D-B882-7466-ECE0294087E7}" dt="2020-06-12T19:48:11.309" v="32"/>
        <pc:sldMkLst>
          <pc:docMk/>
          <pc:sldMk cId="109857222" sldId="256"/>
        </pc:sldMkLst>
        <pc:spChg chg="mod ord">
          <ac:chgData name="Рая Станислав Лилова" userId="S::rslilova18@codingburgas.bg::85e4ea1a-e396-4f20-8108-1b5e758598e3" providerId="AD" clId="Web-{FAE1DDC3-2F7D-B882-7466-ECE0294087E7}" dt="2020-06-12T19:48:11.309" v="32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Рая Станислав Лилова" userId="S::rslilova18@codingburgas.bg::85e4ea1a-e396-4f20-8108-1b5e758598e3" providerId="AD" clId="Web-{FAE1DDC3-2F7D-B882-7466-ECE0294087E7}" dt="2020-06-12T19:48:11.309" v="32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Рая Станислав Лилова" userId="S::rslilova18@codingburgas.bg::85e4ea1a-e396-4f20-8108-1b5e758598e3" providerId="AD" clId="Web-{FAE1DDC3-2F7D-B882-7466-ECE0294087E7}" dt="2020-06-12T19:48:11.309" v="32"/>
          <ac:spMkLst>
            <pc:docMk/>
            <pc:sldMk cId="109857222" sldId="256"/>
            <ac:spMk id="5" creationId="{E8035907-EB9C-4E11-8A9B-D25B0AD8D749}"/>
          </ac:spMkLst>
        </pc:spChg>
        <pc:spChg chg="del">
          <ac:chgData name="Рая Станислав Лилова" userId="S::rslilova18@codingburgas.bg::85e4ea1a-e396-4f20-8108-1b5e758598e3" providerId="AD" clId="Web-{FAE1DDC3-2F7D-B882-7466-ECE0294087E7}" dt="2020-06-12T19:48:11.309" v="32"/>
          <ac:spMkLst>
            <pc:docMk/>
            <pc:sldMk cId="109857222" sldId="256"/>
            <ac:spMk id="14" creationId="{D9C69FA7-0958-4ED9-A0DF-E87A0C137BF5}"/>
          </ac:spMkLst>
        </pc:spChg>
        <pc:spChg chg="add del">
          <ac:chgData name="Рая Станислав Лилова" userId="S::rslilova18@codingburgas.bg::85e4ea1a-e396-4f20-8108-1b5e758598e3" providerId="AD" clId="Web-{FAE1DDC3-2F7D-B882-7466-ECE0294087E7}" dt="2020-06-12T19:48:11.309" v="32"/>
          <ac:spMkLst>
            <pc:docMk/>
            <pc:sldMk cId="109857222" sldId="256"/>
            <ac:spMk id="30" creationId="{E8035907-EB9C-4E11-8A9B-D25B0AD8D749}"/>
          </ac:spMkLst>
        </pc:spChg>
        <pc:spChg chg="add del">
          <ac:chgData name="Рая Станислав Лилова" userId="S::rslilova18@codingburgas.bg::85e4ea1a-e396-4f20-8108-1b5e758598e3" providerId="AD" clId="Web-{FAE1DDC3-2F7D-B882-7466-ECE0294087E7}" dt="2020-06-12T19:48:11.309" v="32"/>
          <ac:spMkLst>
            <pc:docMk/>
            <pc:sldMk cId="109857222" sldId="256"/>
            <ac:spMk id="36" creationId="{D9C69FA7-0958-4ED9-A0DF-E87A0C137BF5}"/>
          </ac:spMkLst>
        </pc:spChg>
        <pc:grpChg chg="del">
          <ac:chgData name="Рая Станислав Лилова" userId="S::rslilova18@codingburgas.bg::85e4ea1a-e396-4f20-8108-1b5e758598e3" providerId="AD" clId="Web-{FAE1DDC3-2F7D-B882-7466-ECE0294087E7}" dt="2020-06-12T19:48:11.309" v="32"/>
          <ac:grpSpMkLst>
            <pc:docMk/>
            <pc:sldMk cId="109857222" sldId="256"/>
            <ac:grpSpMk id="6" creationId="{B4CFDD4A-4FA1-4CD9-90D5-E253C2040BA3}"/>
          </ac:grpSpMkLst>
        </pc:grpChg>
        <pc:grpChg chg="add del">
          <ac:chgData name="Рая Станислав Лилова" userId="S::rslilova18@codingburgas.bg::85e4ea1a-e396-4f20-8108-1b5e758598e3" providerId="AD" clId="Web-{FAE1DDC3-2F7D-B882-7466-ECE0294087E7}" dt="2020-06-12T19:48:11.309" v="32"/>
          <ac:grpSpMkLst>
            <pc:docMk/>
            <pc:sldMk cId="109857222" sldId="256"/>
            <ac:grpSpMk id="32" creationId="{B4CFDD4A-4FA1-4CD9-90D5-E253C2040BA3}"/>
          </ac:grpSpMkLst>
        </pc:grpChg>
      </pc:sldChg>
      <pc:sldChg chg="modSp new del">
        <pc:chgData name="Рая Станислав Лилова" userId="S::rslilova18@codingburgas.bg::85e4ea1a-e396-4f20-8108-1b5e758598e3" providerId="AD" clId="Web-{FAE1DDC3-2F7D-B882-7466-ECE0294087E7}" dt="2020-06-12T19:47:15.497" v="30"/>
        <pc:sldMkLst>
          <pc:docMk/>
          <pc:sldMk cId="1728079120" sldId="257"/>
        </pc:sldMkLst>
        <pc:spChg chg="mod">
          <ac:chgData name="Рая Станислав Лилова" userId="S::rslilova18@codingburgas.bg::85e4ea1a-e396-4f20-8108-1b5e758598e3" providerId="AD" clId="Web-{FAE1DDC3-2F7D-B882-7466-ECE0294087E7}" dt="2020-06-12T19:43:29.626" v="14" actId="20577"/>
          <ac:spMkLst>
            <pc:docMk/>
            <pc:sldMk cId="1728079120" sldId="257"/>
            <ac:spMk id="2" creationId="{A552458E-449E-465E-B7EF-BA1362A1264B}"/>
          </ac:spMkLst>
        </pc:spChg>
      </pc:sldChg>
      <pc:sldChg chg="modSp new mod modClrScheme chgLayout">
        <pc:chgData name="Рая Станислав Лилова" userId="S::rslilova18@codingburgas.bg::85e4ea1a-e396-4f20-8108-1b5e758598e3" providerId="AD" clId="Web-{FAE1DDC3-2F7D-B882-7466-ECE0294087E7}" dt="2020-06-12T19:49:20.448" v="33" actId="1076"/>
        <pc:sldMkLst>
          <pc:docMk/>
          <pc:sldMk cId="2937890682" sldId="258"/>
        </pc:sldMkLst>
        <pc:spChg chg="mod ord">
          <ac:chgData name="Рая Станислав Лилова" userId="S::rslilova18@codingburgas.bg::85e4ea1a-e396-4f20-8108-1b5e758598e3" providerId="AD" clId="Web-{FAE1DDC3-2F7D-B882-7466-ECE0294087E7}" dt="2020-06-12T19:48:11.309" v="32"/>
          <ac:spMkLst>
            <pc:docMk/>
            <pc:sldMk cId="2937890682" sldId="258"/>
            <ac:spMk id="2" creationId="{80982BCA-A4FA-44B2-9C56-02A62B357C4D}"/>
          </ac:spMkLst>
        </pc:spChg>
        <pc:spChg chg="mod ord">
          <ac:chgData name="Рая Станислав Лилова" userId="S::rslilova18@codingburgas.bg::85e4ea1a-e396-4f20-8108-1b5e758598e3" providerId="AD" clId="Web-{FAE1DDC3-2F7D-B882-7466-ECE0294087E7}" dt="2020-06-12T19:48:11.309" v="32"/>
          <ac:spMkLst>
            <pc:docMk/>
            <pc:sldMk cId="2937890682" sldId="258"/>
            <ac:spMk id="3" creationId="{AC6916C3-E069-4046-97E1-978F8808CF83}"/>
          </ac:spMkLst>
        </pc:spChg>
        <pc:spChg chg="mod ord">
          <ac:chgData name="Рая Станислав Лилова" userId="S::rslilova18@codingburgas.bg::85e4ea1a-e396-4f20-8108-1b5e758598e3" providerId="AD" clId="Web-{FAE1DDC3-2F7D-B882-7466-ECE0294087E7}" dt="2020-06-12T19:48:11.309" v="32"/>
          <ac:spMkLst>
            <pc:docMk/>
            <pc:sldMk cId="2937890682" sldId="258"/>
            <ac:spMk id="4" creationId="{572A4346-8AC2-43F9-88D2-93800EE960EC}"/>
          </ac:spMkLst>
        </pc:spChg>
        <pc:picChg chg="mod">
          <ac:chgData name="Рая Станислав Лилова" userId="S::rslilova18@codingburgas.bg::85e4ea1a-e396-4f20-8108-1b5e758598e3" providerId="AD" clId="Web-{FAE1DDC3-2F7D-B882-7466-ECE0294087E7}" dt="2020-06-12T19:49:20.448" v="33" actId="1076"/>
          <ac:picMkLst>
            <pc:docMk/>
            <pc:sldMk cId="2937890682" sldId="258"/>
            <ac:picMk id="5" creationId="{4720922A-EE29-4923-93BB-F51F36975905}"/>
          </ac:picMkLst>
        </pc:picChg>
      </pc:sldChg>
      <pc:sldChg chg="modSp">
        <pc:chgData name="Рая Станислав Лилова" userId="S::rslilova18@codingburgas.bg::85e4ea1a-e396-4f20-8108-1b5e758598e3" providerId="AD" clId="Web-{FAE1DDC3-2F7D-B882-7466-ECE0294087E7}" dt="2020-06-12T19:52:51.913" v="35" actId="1076"/>
        <pc:sldMkLst>
          <pc:docMk/>
          <pc:sldMk cId="138919088" sldId="259"/>
        </pc:sldMkLst>
        <pc:graphicFrameChg chg="mod">
          <ac:chgData name="Рая Станислав Лилова" userId="S::rslilova18@codingburgas.bg::85e4ea1a-e396-4f20-8108-1b5e758598e3" providerId="AD" clId="Web-{FAE1DDC3-2F7D-B882-7466-ECE0294087E7}" dt="2020-06-12T19:52:51.913" v="35" actId="1076"/>
          <ac:graphicFrameMkLst>
            <pc:docMk/>
            <pc:sldMk cId="138919088" sldId="259"/>
            <ac:graphicFrameMk id="4" creationId="{6DFBB2CC-C62E-4E4C-B873-F8093E85026F}"/>
          </ac:graphicFrameMkLst>
        </pc:graphicFrameChg>
      </pc:sldChg>
      <pc:sldChg chg="addSp delSp modSp mod modClrScheme delDesignElem chgLayout">
        <pc:chgData name="Рая Станислав Лилова" userId="S::rslilova18@codingburgas.bg::85e4ea1a-e396-4f20-8108-1b5e758598e3" providerId="AD" clId="Web-{FAE1DDC3-2F7D-B882-7466-ECE0294087E7}" dt="2020-06-12T19:48:11.309" v="32"/>
        <pc:sldMkLst>
          <pc:docMk/>
          <pc:sldMk cId="386493934" sldId="259"/>
        </pc:sldMkLst>
        <pc:spChg chg="mod ord">
          <ac:chgData name="Рая Станислав Лилова" userId="S::rslilova18@codingburgas.bg::85e4ea1a-e396-4f20-8108-1b5e758598e3" providerId="AD" clId="Web-{FAE1DDC3-2F7D-B882-7466-ECE0294087E7}" dt="2020-06-12T19:48:11.309" v="32"/>
          <ac:spMkLst>
            <pc:docMk/>
            <pc:sldMk cId="386493934" sldId="259"/>
            <ac:spMk id="2" creationId="{1B7CD56D-0316-49DF-B100-D0F8C007A5F9}"/>
          </ac:spMkLst>
        </pc:spChg>
        <pc:spChg chg="add del">
          <ac:chgData name="Рая Станислав Лилова" userId="S::rslilova18@codingburgas.bg::85e4ea1a-e396-4f20-8108-1b5e758598e3" providerId="AD" clId="Web-{FAE1DDC3-2F7D-B882-7466-ECE0294087E7}" dt="2020-06-12T19:48:11.309" v="32"/>
          <ac:spMkLst>
            <pc:docMk/>
            <pc:sldMk cId="386493934" sldId="259"/>
            <ac:spMk id="41" creationId="{2F4D5922-434B-4829-B93E-02DC38A29519}"/>
          </ac:spMkLst>
        </pc:spChg>
        <pc:spChg chg="add del">
          <ac:chgData name="Рая Станислав Лилова" userId="S::rslilova18@codingburgas.bg::85e4ea1a-e396-4f20-8108-1b5e758598e3" providerId="AD" clId="Web-{FAE1DDC3-2F7D-B882-7466-ECE0294087E7}" dt="2020-06-12T19:48:11.309" v="32"/>
          <ac:spMkLst>
            <pc:docMk/>
            <pc:sldMk cId="386493934" sldId="259"/>
            <ac:spMk id="43" creationId="{F35FBA24-5C01-4635-A984-1DB6E340B052}"/>
          </ac:spMkLst>
        </pc:spChg>
        <pc:spChg chg="add del">
          <ac:chgData name="Рая Станислав Лилова" userId="S::rslilova18@codingburgas.bg::85e4ea1a-e396-4f20-8108-1b5e758598e3" providerId="AD" clId="Web-{FAE1DDC3-2F7D-B882-7466-ECE0294087E7}" dt="2020-06-12T19:48:11.309" v="32"/>
          <ac:spMkLst>
            <pc:docMk/>
            <pc:sldMk cId="386493934" sldId="259"/>
            <ac:spMk id="53" creationId="{5819102A-0400-4C1F-8614-973F5262EF56}"/>
          </ac:spMkLst>
        </pc:spChg>
        <pc:spChg chg="add del">
          <ac:chgData name="Рая Станислав Лилова" userId="S::rslilova18@codingburgas.bg::85e4ea1a-e396-4f20-8108-1b5e758598e3" providerId="AD" clId="Web-{FAE1DDC3-2F7D-B882-7466-ECE0294087E7}" dt="2020-06-12T19:48:11.309" v="32"/>
          <ac:spMkLst>
            <pc:docMk/>
            <pc:sldMk cId="386493934" sldId="259"/>
            <ac:spMk id="61" creationId="{59383479-A4F3-459F-A2B1-EB48DF734566}"/>
          </ac:spMkLst>
        </pc:spChg>
        <pc:spChg chg="add del">
          <ac:chgData name="Рая Станислав Лилова" userId="S::rslilova18@codingburgas.bg::85e4ea1a-e396-4f20-8108-1b5e758598e3" providerId="AD" clId="Web-{FAE1DDC3-2F7D-B882-7466-ECE0294087E7}" dt="2020-06-12T19:48:11.309" v="32"/>
          <ac:spMkLst>
            <pc:docMk/>
            <pc:sldMk cId="386493934" sldId="259"/>
            <ac:spMk id="63" creationId="{CF1485CA-41D2-421F-B28D-15EF845D5FE6}"/>
          </ac:spMkLst>
        </pc:spChg>
        <pc:grpChg chg="add del">
          <ac:chgData name="Рая Станислав Лилова" userId="S::rslilova18@codingburgas.bg::85e4ea1a-e396-4f20-8108-1b5e758598e3" providerId="AD" clId="Web-{FAE1DDC3-2F7D-B882-7466-ECE0294087E7}" dt="2020-06-12T19:48:11.309" v="32"/>
          <ac:grpSpMkLst>
            <pc:docMk/>
            <pc:sldMk cId="386493934" sldId="259"/>
            <ac:grpSpMk id="45" creationId="{04852F4F-4A7E-444E-BC99-C0CADA9B04E1}"/>
          </ac:grpSpMkLst>
        </pc:grpChg>
        <pc:grpChg chg="add del">
          <ac:chgData name="Рая Станислав Лилова" userId="S::rslilova18@codingburgas.bg::85e4ea1a-e396-4f20-8108-1b5e758598e3" providerId="AD" clId="Web-{FAE1DDC3-2F7D-B882-7466-ECE0294087E7}" dt="2020-06-12T19:48:11.309" v="32"/>
          <ac:grpSpMkLst>
            <pc:docMk/>
            <pc:sldMk cId="386493934" sldId="259"/>
            <ac:grpSpMk id="55" creationId="{EA8FBDFC-CF2A-4A9A-88B1-15D45D68BC88}"/>
          </ac:grpSpMkLst>
        </pc:grpChg>
        <pc:grpChg chg="add del">
          <ac:chgData name="Рая Станислав Лилова" userId="S::rslilova18@codingburgas.bg::85e4ea1a-e396-4f20-8108-1b5e758598e3" providerId="AD" clId="Web-{FAE1DDC3-2F7D-B882-7466-ECE0294087E7}" dt="2020-06-12T19:48:11.309" v="32"/>
          <ac:grpSpMkLst>
            <pc:docMk/>
            <pc:sldMk cId="386493934" sldId="259"/>
            <ac:grpSpMk id="65" creationId="{04ED96A1-E6CA-493F-8610-6B8B7A28E3EB}"/>
          </ac:grpSpMkLst>
        </pc:grpChg>
        <pc:grpChg chg="add del">
          <ac:chgData name="Рая Станислав Лилова" userId="S::rslilova18@codingburgas.bg::85e4ea1a-e396-4f20-8108-1b5e758598e3" providerId="AD" clId="Web-{FAE1DDC3-2F7D-B882-7466-ECE0294087E7}" dt="2020-06-12T19:48:11.309" v="32"/>
          <ac:grpSpMkLst>
            <pc:docMk/>
            <pc:sldMk cId="386493934" sldId="259"/>
            <ac:grpSpMk id="71" creationId="{8D2BC472-0671-410F-BA77-E46AA6210635}"/>
          </ac:grpSpMkLst>
        </pc:grpChg>
        <pc:grpChg chg="add del">
          <ac:chgData name="Рая Станислав Лилова" userId="S::rslilova18@codingburgas.bg::85e4ea1a-e396-4f20-8108-1b5e758598e3" providerId="AD" clId="Web-{FAE1DDC3-2F7D-B882-7466-ECE0294087E7}" dt="2020-06-12T19:48:11.309" v="32"/>
          <ac:grpSpMkLst>
            <pc:docMk/>
            <pc:sldMk cId="386493934" sldId="259"/>
            <ac:grpSpMk id="77" creationId="{B1A0CF5C-68C2-4432-BC2D-5A124C7B6043}"/>
          </ac:grpSpMkLst>
        </pc:grpChg>
      </pc:sldChg>
      <pc:sldChg chg="modSp">
        <pc:chgData name="Рая Станислав Лилова" userId="S::rslilova18@codingburgas.bg::85e4ea1a-e396-4f20-8108-1b5e758598e3" providerId="AD" clId="Web-{FAE1DDC3-2F7D-B882-7466-ECE0294087E7}" dt="2020-06-12T19:59:47.562" v="40" actId="20577"/>
        <pc:sldMkLst>
          <pc:docMk/>
          <pc:sldMk cId="2569069749" sldId="260"/>
        </pc:sldMkLst>
        <pc:spChg chg="mod">
          <ac:chgData name="Рая Станислав Лилова" userId="S::rslilova18@codingburgas.bg::85e4ea1a-e396-4f20-8108-1b5e758598e3" providerId="AD" clId="Web-{FAE1DDC3-2F7D-B882-7466-ECE0294087E7}" dt="2020-06-12T19:59:47.562" v="40" actId="20577"/>
          <ac:spMkLst>
            <pc:docMk/>
            <pc:sldMk cId="2569069749" sldId="260"/>
            <ac:spMk id="3" creationId="{C163CD23-277E-484E-AA00-A46D004FBD6D}"/>
          </ac:spMkLst>
        </pc:spChg>
      </pc:sldChg>
      <pc:sldMasterChg chg="add del addSldLayout delSldLayout">
        <pc:chgData name="Рая Станислав Лилова" userId="S::rslilova18@codingburgas.bg::85e4ea1a-e396-4f20-8108-1b5e758598e3" providerId="AD" clId="Web-{FAE1DDC3-2F7D-B882-7466-ECE0294087E7}" dt="2020-06-12T19:48:11.309" v="32"/>
        <pc:sldMasterMkLst>
          <pc:docMk/>
          <pc:sldMasterMk cId="2460954070" sldId="2147483660"/>
        </pc:sldMasterMkLst>
        <pc:sldLayoutChg chg="add del">
          <pc:chgData name="Рая Станислав Лилова" userId="S::rslilova18@codingburgas.bg::85e4ea1a-e396-4f20-8108-1b5e758598e3" providerId="AD" clId="Web-{FAE1DDC3-2F7D-B882-7466-ECE0294087E7}" dt="2020-06-12T19:48:11.309" v="32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Рая Станислав Лилова" userId="S::rslilova18@codingburgas.bg::85e4ea1a-e396-4f20-8108-1b5e758598e3" providerId="AD" clId="Web-{FAE1DDC3-2F7D-B882-7466-ECE0294087E7}" dt="2020-06-12T19:48:11.309" v="32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Рая Станислав Лилова" userId="S::rslilova18@codingburgas.bg::85e4ea1a-e396-4f20-8108-1b5e758598e3" providerId="AD" clId="Web-{FAE1DDC3-2F7D-B882-7466-ECE0294087E7}" dt="2020-06-12T19:48:11.309" v="32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Рая Станислав Лилова" userId="S::rslilova18@codingburgas.bg::85e4ea1a-e396-4f20-8108-1b5e758598e3" providerId="AD" clId="Web-{FAE1DDC3-2F7D-B882-7466-ECE0294087E7}" dt="2020-06-12T19:48:11.309" v="32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Рая Станислав Лилова" userId="S::rslilova18@codingburgas.bg::85e4ea1a-e396-4f20-8108-1b5e758598e3" providerId="AD" clId="Web-{FAE1DDC3-2F7D-B882-7466-ECE0294087E7}" dt="2020-06-12T19:48:11.309" v="32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Рая Станислав Лилова" userId="S::rslilova18@codingburgas.bg::85e4ea1a-e396-4f20-8108-1b5e758598e3" providerId="AD" clId="Web-{FAE1DDC3-2F7D-B882-7466-ECE0294087E7}" dt="2020-06-12T19:48:11.309" v="32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Рая Станислав Лилова" userId="S::rslilova18@codingburgas.bg::85e4ea1a-e396-4f20-8108-1b5e758598e3" providerId="AD" clId="Web-{FAE1DDC3-2F7D-B882-7466-ECE0294087E7}" dt="2020-06-12T19:48:11.309" v="32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Рая Станислав Лилова" userId="S::rslilova18@codingburgas.bg::85e4ea1a-e396-4f20-8108-1b5e758598e3" providerId="AD" clId="Web-{FAE1DDC3-2F7D-B882-7466-ECE0294087E7}" dt="2020-06-12T19:48:11.309" v="32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Рая Станислав Лилова" userId="S::rslilova18@codingburgas.bg::85e4ea1a-e396-4f20-8108-1b5e758598e3" providerId="AD" clId="Web-{FAE1DDC3-2F7D-B882-7466-ECE0294087E7}" dt="2020-06-12T19:48:11.309" v="32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Рая Станислав Лилова" userId="S::rslilova18@codingburgas.bg::85e4ea1a-e396-4f20-8108-1b5e758598e3" providerId="AD" clId="Web-{FAE1DDC3-2F7D-B882-7466-ECE0294087E7}" dt="2020-06-12T19:48:11.309" v="32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Рая Станислав Лилова" userId="S::rslilova18@codingburgas.bg::85e4ea1a-e396-4f20-8108-1b5e758598e3" providerId="AD" clId="Web-{FAE1DDC3-2F7D-B882-7466-ECE0294087E7}" dt="2020-06-12T19:48:11.309" v="3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Рая Станислав Лилова" userId="S::rslilova18@codingburgas.bg::85e4ea1a-e396-4f20-8108-1b5e758598e3" providerId="AD" clId="Web-{FAE1DDC3-2F7D-B882-7466-ECE0294087E7}" dt="2020-06-12T19:48:11.309" v="32"/>
        <pc:sldMasterMkLst>
          <pc:docMk/>
          <pc:sldMasterMk cId="1183192325" sldId="2147483672"/>
        </pc:sldMasterMkLst>
        <pc:sldLayoutChg chg="add del">
          <pc:chgData name="Рая Станислав Лилова" userId="S::rslilova18@codingburgas.bg::85e4ea1a-e396-4f20-8108-1b5e758598e3" providerId="AD" clId="Web-{FAE1DDC3-2F7D-B882-7466-ECE0294087E7}" dt="2020-06-12T19:48:11.309" v="32"/>
          <pc:sldLayoutMkLst>
            <pc:docMk/>
            <pc:sldMasterMk cId="1183192325" sldId="2147483672"/>
            <pc:sldLayoutMk cId="3137506707" sldId="2147483673"/>
          </pc:sldLayoutMkLst>
        </pc:sldLayoutChg>
        <pc:sldLayoutChg chg="add del">
          <pc:chgData name="Рая Станислав Лилова" userId="S::rslilova18@codingburgas.bg::85e4ea1a-e396-4f20-8108-1b5e758598e3" providerId="AD" clId="Web-{FAE1DDC3-2F7D-B882-7466-ECE0294087E7}" dt="2020-06-12T19:48:11.309" v="32"/>
          <pc:sldLayoutMkLst>
            <pc:docMk/>
            <pc:sldMasterMk cId="1183192325" sldId="2147483672"/>
            <pc:sldLayoutMk cId="3551669493" sldId="2147483674"/>
          </pc:sldLayoutMkLst>
        </pc:sldLayoutChg>
        <pc:sldLayoutChg chg="add del">
          <pc:chgData name="Рая Станислав Лилова" userId="S::rslilova18@codingburgas.bg::85e4ea1a-e396-4f20-8108-1b5e758598e3" providerId="AD" clId="Web-{FAE1DDC3-2F7D-B882-7466-ECE0294087E7}" dt="2020-06-12T19:48:11.309" v="32"/>
          <pc:sldLayoutMkLst>
            <pc:docMk/>
            <pc:sldMasterMk cId="1183192325" sldId="2147483672"/>
            <pc:sldLayoutMk cId="2250074835" sldId="2147483675"/>
          </pc:sldLayoutMkLst>
        </pc:sldLayoutChg>
        <pc:sldLayoutChg chg="add del">
          <pc:chgData name="Рая Станислав Лилова" userId="S::rslilova18@codingburgas.bg::85e4ea1a-e396-4f20-8108-1b5e758598e3" providerId="AD" clId="Web-{FAE1DDC3-2F7D-B882-7466-ECE0294087E7}" dt="2020-06-12T19:48:11.309" v="32"/>
          <pc:sldLayoutMkLst>
            <pc:docMk/>
            <pc:sldMasterMk cId="1183192325" sldId="2147483672"/>
            <pc:sldLayoutMk cId="934230950" sldId="2147483676"/>
          </pc:sldLayoutMkLst>
        </pc:sldLayoutChg>
        <pc:sldLayoutChg chg="add del">
          <pc:chgData name="Рая Станислав Лилова" userId="S::rslilova18@codingburgas.bg::85e4ea1a-e396-4f20-8108-1b5e758598e3" providerId="AD" clId="Web-{FAE1DDC3-2F7D-B882-7466-ECE0294087E7}" dt="2020-06-12T19:48:11.309" v="32"/>
          <pc:sldLayoutMkLst>
            <pc:docMk/>
            <pc:sldMasterMk cId="1183192325" sldId="2147483672"/>
            <pc:sldLayoutMk cId="4191280064" sldId="2147483677"/>
          </pc:sldLayoutMkLst>
        </pc:sldLayoutChg>
        <pc:sldLayoutChg chg="add del">
          <pc:chgData name="Рая Станислав Лилова" userId="S::rslilova18@codingburgas.bg::85e4ea1a-e396-4f20-8108-1b5e758598e3" providerId="AD" clId="Web-{FAE1DDC3-2F7D-B882-7466-ECE0294087E7}" dt="2020-06-12T19:48:11.309" v="32"/>
          <pc:sldLayoutMkLst>
            <pc:docMk/>
            <pc:sldMasterMk cId="1183192325" sldId="2147483672"/>
            <pc:sldLayoutMk cId="2979747866" sldId="2147483678"/>
          </pc:sldLayoutMkLst>
        </pc:sldLayoutChg>
        <pc:sldLayoutChg chg="add del">
          <pc:chgData name="Рая Станислав Лилова" userId="S::rslilova18@codingburgas.bg::85e4ea1a-e396-4f20-8108-1b5e758598e3" providerId="AD" clId="Web-{FAE1DDC3-2F7D-B882-7466-ECE0294087E7}" dt="2020-06-12T19:48:11.309" v="32"/>
          <pc:sldLayoutMkLst>
            <pc:docMk/>
            <pc:sldMasterMk cId="1183192325" sldId="2147483672"/>
            <pc:sldLayoutMk cId="3744510857" sldId="2147483679"/>
          </pc:sldLayoutMkLst>
        </pc:sldLayoutChg>
        <pc:sldLayoutChg chg="add del">
          <pc:chgData name="Рая Станислав Лилова" userId="S::rslilova18@codingburgas.bg::85e4ea1a-e396-4f20-8108-1b5e758598e3" providerId="AD" clId="Web-{FAE1DDC3-2F7D-B882-7466-ECE0294087E7}" dt="2020-06-12T19:48:11.309" v="32"/>
          <pc:sldLayoutMkLst>
            <pc:docMk/>
            <pc:sldMasterMk cId="1183192325" sldId="2147483672"/>
            <pc:sldLayoutMk cId="754266201" sldId="2147483680"/>
          </pc:sldLayoutMkLst>
        </pc:sldLayoutChg>
        <pc:sldLayoutChg chg="add del">
          <pc:chgData name="Рая Станислав Лилова" userId="S::rslilova18@codingburgas.bg::85e4ea1a-e396-4f20-8108-1b5e758598e3" providerId="AD" clId="Web-{FAE1DDC3-2F7D-B882-7466-ECE0294087E7}" dt="2020-06-12T19:48:11.309" v="32"/>
          <pc:sldLayoutMkLst>
            <pc:docMk/>
            <pc:sldMasterMk cId="1183192325" sldId="2147483672"/>
            <pc:sldLayoutMk cId="2438030801" sldId="2147483681"/>
          </pc:sldLayoutMkLst>
        </pc:sldLayoutChg>
        <pc:sldLayoutChg chg="add del">
          <pc:chgData name="Рая Станислав Лилова" userId="S::rslilova18@codingburgas.bg::85e4ea1a-e396-4f20-8108-1b5e758598e3" providerId="AD" clId="Web-{FAE1DDC3-2F7D-B882-7466-ECE0294087E7}" dt="2020-06-12T19:48:11.309" v="32"/>
          <pc:sldLayoutMkLst>
            <pc:docMk/>
            <pc:sldMasterMk cId="1183192325" sldId="2147483672"/>
            <pc:sldLayoutMk cId="76433208" sldId="2147483682"/>
          </pc:sldLayoutMkLst>
        </pc:sldLayoutChg>
        <pc:sldLayoutChg chg="add del">
          <pc:chgData name="Рая Станислав Лилова" userId="S::rslilova18@codingburgas.bg::85e4ea1a-e396-4f20-8108-1b5e758598e3" providerId="AD" clId="Web-{FAE1DDC3-2F7D-B882-7466-ECE0294087E7}" dt="2020-06-12T19:48:11.309" v="32"/>
          <pc:sldLayoutMkLst>
            <pc:docMk/>
            <pc:sldMasterMk cId="1183192325" sldId="2147483672"/>
            <pc:sldLayoutMk cId="2141494934" sldId="2147483683"/>
          </pc:sldLayoutMkLst>
        </pc:sldLayoutChg>
      </pc:sldMasterChg>
      <pc:sldMasterChg chg="add del addSldLayout delSldLayout modSldLayout">
        <pc:chgData name="Рая Станислав Лилова" userId="S::rslilova18@codingburgas.bg::85e4ea1a-e396-4f20-8108-1b5e758598e3" providerId="AD" clId="Web-{FAE1DDC3-2F7D-B882-7466-ECE0294087E7}" dt="2020-06-12T19:48:11.309" v="32"/>
        <pc:sldMasterMkLst>
          <pc:docMk/>
          <pc:sldMasterMk cId="2838458933" sldId="2147483684"/>
        </pc:sldMasterMkLst>
        <pc:sldLayoutChg chg="add del mod replId">
          <pc:chgData name="Рая Станислав Лилова" userId="S::rslilova18@codingburgas.bg::85e4ea1a-e396-4f20-8108-1b5e758598e3" providerId="AD" clId="Web-{FAE1DDC3-2F7D-B882-7466-ECE0294087E7}" dt="2020-06-12T19:48:11.309" v="32"/>
          <pc:sldLayoutMkLst>
            <pc:docMk/>
            <pc:sldMasterMk cId="2838458933" sldId="2147483684"/>
            <pc:sldLayoutMk cId="2018792991" sldId="2147483685"/>
          </pc:sldLayoutMkLst>
        </pc:sldLayoutChg>
        <pc:sldLayoutChg chg="add del mod replId">
          <pc:chgData name="Рая Станислав Лилова" userId="S::rslilova18@codingburgas.bg::85e4ea1a-e396-4f20-8108-1b5e758598e3" providerId="AD" clId="Web-{FAE1DDC3-2F7D-B882-7466-ECE0294087E7}" dt="2020-06-12T19:48:11.309" v="32"/>
          <pc:sldLayoutMkLst>
            <pc:docMk/>
            <pc:sldMasterMk cId="2838458933" sldId="2147483684"/>
            <pc:sldLayoutMk cId="1206205741" sldId="2147483686"/>
          </pc:sldLayoutMkLst>
        </pc:sldLayoutChg>
        <pc:sldLayoutChg chg="add del mod replId">
          <pc:chgData name="Рая Станислав Лилова" userId="S::rslilova18@codingburgas.bg::85e4ea1a-e396-4f20-8108-1b5e758598e3" providerId="AD" clId="Web-{FAE1DDC3-2F7D-B882-7466-ECE0294087E7}" dt="2020-06-12T19:48:11.309" v="32"/>
          <pc:sldLayoutMkLst>
            <pc:docMk/>
            <pc:sldMasterMk cId="2838458933" sldId="2147483684"/>
            <pc:sldLayoutMk cId="920124658" sldId="2147483687"/>
          </pc:sldLayoutMkLst>
        </pc:sldLayoutChg>
        <pc:sldLayoutChg chg="add del mod replId">
          <pc:chgData name="Рая Станислав Лилова" userId="S::rslilova18@codingburgas.bg::85e4ea1a-e396-4f20-8108-1b5e758598e3" providerId="AD" clId="Web-{FAE1DDC3-2F7D-B882-7466-ECE0294087E7}" dt="2020-06-12T19:48:11.309" v="32"/>
          <pc:sldLayoutMkLst>
            <pc:docMk/>
            <pc:sldMasterMk cId="2838458933" sldId="2147483684"/>
            <pc:sldLayoutMk cId="2854526324" sldId="2147483688"/>
          </pc:sldLayoutMkLst>
        </pc:sldLayoutChg>
        <pc:sldLayoutChg chg="add del mod replId">
          <pc:chgData name="Рая Станислав Лилова" userId="S::rslilova18@codingburgas.bg::85e4ea1a-e396-4f20-8108-1b5e758598e3" providerId="AD" clId="Web-{FAE1DDC3-2F7D-B882-7466-ECE0294087E7}" dt="2020-06-12T19:48:11.309" v="32"/>
          <pc:sldLayoutMkLst>
            <pc:docMk/>
            <pc:sldMasterMk cId="2838458933" sldId="2147483684"/>
            <pc:sldLayoutMk cId="3412074149" sldId="2147483689"/>
          </pc:sldLayoutMkLst>
        </pc:sldLayoutChg>
        <pc:sldLayoutChg chg="add del mod replId">
          <pc:chgData name="Рая Станислав Лилова" userId="S::rslilova18@codingburgas.bg::85e4ea1a-e396-4f20-8108-1b5e758598e3" providerId="AD" clId="Web-{FAE1DDC3-2F7D-B882-7466-ECE0294087E7}" dt="2020-06-12T19:48:11.309" v="32"/>
          <pc:sldLayoutMkLst>
            <pc:docMk/>
            <pc:sldMasterMk cId="2838458933" sldId="2147483684"/>
            <pc:sldLayoutMk cId="1056123810" sldId="2147483690"/>
          </pc:sldLayoutMkLst>
        </pc:sldLayoutChg>
        <pc:sldLayoutChg chg="add del mod replId">
          <pc:chgData name="Рая Станислав Лилова" userId="S::rslilova18@codingburgas.bg::85e4ea1a-e396-4f20-8108-1b5e758598e3" providerId="AD" clId="Web-{FAE1DDC3-2F7D-B882-7466-ECE0294087E7}" dt="2020-06-12T19:48:11.309" v="32"/>
          <pc:sldLayoutMkLst>
            <pc:docMk/>
            <pc:sldMasterMk cId="2838458933" sldId="2147483684"/>
            <pc:sldLayoutMk cId="1884934309" sldId="2147483691"/>
          </pc:sldLayoutMkLst>
        </pc:sldLayoutChg>
        <pc:sldLayoutChg chg="add del mod replId">
          <pc:chgData name="Рая Станислав Лилова" userId="S::rslilova18@codingburgas.bg::85e4ea1a-e396-4f20-8108-1b5e758598e3" providerId="AD" clId="Web-{FAE1DDC3-2F7D-B882-7466-ECE0294087E7}" dt="2020-06-12T19:48:11.309" v="32"/>
          <pc:sldLayoutMkLst>
            <pc:docMk/>
            <pc:sldMasterMk cId="2838458933" sldId="2147483684"/>
            <pc:sldLayoutMk cId="1891319944" sldId="2147483692"/>
          </pc:sldLayoutMkLst>
        </pc:sldLayoutChg>
        <pc:sldLayoutChg chg="add del mod replId">
          <pc:chgData name="Рая Станислав Лилова" userId="S::rslilova18@codingburgas.bg::85e4ea1a-e396-4f20-8108-1b5e758598e3" providerId="AD" clId="Web-{FAE1DDC3-2F7D-B882-7466-ECE0294087E7}" dt="2020-06-12T19:48:11.309" v="32"/>
          <pc:sldLayoutMkLst>
            <pc:docMk/>
            <pc:sldMasterMk cId="2838458933" sldId="2147483684"/>
            <pc:sldLayoutMk cId="3248459845" sldId="2147483693"/>
          </pc:sldLayoutMkLst>
        </pc:sldLayoutChg>
        <pc:sldLayoutChg chg="add del mod replId">
          <pc:chgData name="Рая Станислав Лилова" userId="S::rslilova18@codingburgas.bg::85e4ea1a-e396-4f20-8108-1b5e758598e3" providerId="AD" clId="Web-{FAE1DDC3-2F7D-B882-7466-ECE0294087E7}" dt="2020-06-12T19:48:11.309" v="32"/>
          <pc:sldLayoutMkLst>
            <pc:docMk/>
            <pc:sldMasterMk cId="2838458933" sldId="2147483684"/>
            <pc:sldLayoutMk cId="1662342212" sldId="2147483694"/>
          </pc:sldLayoutMkLst>
        </pc:sldLayoutChg>
        <pc:sldLayoutChg chg="add del mod replId">
          <pc:chgData name="Рая Станислав Лилова" userId="S::rslilova18@codingburgas.bg::85e4ea1a-e396-4f20-8108-1b5e758598e3" providerId="AD" clId="Web-{FAE1DDC3-2F7D-B882-7466-ECE0294087E7}" dt="2020-06-12T19:48:11.309" v="32"/>
          <pc:sldLayoutMkLst>
            <pc:docMk/>
            <pc:sldMasterMk cId="2838458933" sldId="2147483684"/>
            <pc:sldLayoutMk cId="2354748754" sldId="2147483695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77F85F-A66D-4C06-90FA-32002A1A0BB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6B140FC-5CA4-4893-B40B-C10BE4B24A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considered the idea about our project!</a:t>
          </a:r>
        </a:p>
      </dgm:t>
    </dgm:pt>
    <dgm:pt modelId="{C4281BE0-1FB9-4EE4-9716-006EFEFBE4C4}" type="parTrans" cxnId="{FD39EA1C-B2DA-437F-B033-55F8C2B98AD7}">
      <dgm:prSet/>
      <dgm:spPr/>
      <dgm:t>
        <a:bodyPr/>
        <a:lstStyle/>
        <a:p>
          <a:endParaRPr lang="en-US"/>
        </a:p>
      </dgm:t>
    </dgm:pt>
    <dgm:pt modelId="{B9D4DD68-CF54-4DC5-BDB4-2A547ED26A62}" type="sibTrans" cxnId="{FD39EA1C-B2DA-437F-B033-55F8C2B98AD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27C70EF-2CBE-42A2-BBCE-76CFCA58F01C}">
      <dgm:prSet/>
      <dgm:spPr/>
      <dgm:t>
        <a:bodyPr/>
        <a:lstStyle/>
        <a:p>
          <a:pPr>
            <a:lnSpc>
              <a:spcPct val="100000"/>
            </a:lnSpc>
          </a:pPr>
          <a:r>
            <a:rPr lang="en">
              <a:latin typeface="Consolas"/>
            </a:rPr>
            <a:t>We have allocated the tasks.</a:t>
          </a:r>
        </a:p>
      </dgm:t>
    </dgm:pt>
    <dgm:pt modelId="{4D91FDE8-3A7E-46AF-B74B-2C102C9119AF}" type="parTrans" cxnId="{E619C960-48AE-4F33-AA68-F442887E1A16}">
      <dgm:prSet/>
      <dgm:spPr/>
      <dgm:t>
        <a:bodyPr/>
        <a:lstStyle/>
        <a:p>
          <a:endParaRPr lang="en-US"/>
        </a:p>
      </dgm:t>
    </dgm:pt>
    <dgm:pt modelId="{1196A13C-060D-4839-B9FB-4430E6608709}" type="sibTrans" cxnId="{E619C960-48AE-4F33-AA68-F442887E1A1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1DA43F5-7207-4004-8C4C-B96A17F2D1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have set a deadline for completing the tasks.</a:t>
          </a:r>
        </a:p>
      </dgm:t>
    </dgm:pt>
    <dgm:pt modelId="{CACC2690-2856-4711-83CA-DB39A14375BA}" type="parTrans" cxnId="{D57062E9-795B-4026-A68F-4D68D77E830D}">
      <dgm:prSet/>
      <dgm:spPr/>
      <dgm:t>
        <a:bodyPr/>
        <a:lstStyle/>
        <a:p>
          <a:endParaRPr lang="en-US"/>
        </a:p>
      </dgm:t>
    </dgm:pt>
    <dgm:pt modelId="{6209E335-47BB-4E92-97F1-354A38B1A85C}" type="sibTrans" cxnId="{D57062E9-795B-4026-A68F-4D68D77E830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ADD6E2F-CEB5-41E7-870D-44794842A0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Final</a:t>
          </a:r>
          <a:r>
            <a:rPr lang="en-US"/>
            <a:t> changes to the code.</a:t>
          </a:r>
        </a:p>
      </dgm:t>
    </dgm:pt>
    <dgm:pt modelId="{EDF8FE50-E087-4614-94CD-B0905D14DE74}" type="parTrans" cxnId="{2605FC46-DDE5-45C4-98C0-1C90752B2980}">
      <dgm:prSet/>
      <dgm:spPr/>
      <dgm:t>
        <a:bodyPr/>
        <a:lstStyle/>
        <a:p>
          <a:endParaRPr lang="en-US"/>
        </a:p>
      </dgm:t>
    </dgm:pt>
    <dgm:pt modelId="{D8DDD832-680B-4632-AD63-FDC12ED77D8C}" type="sibTrans" cxnId="{2605FC46-DDE5-45C4-98C0-1C90752B2980}">
      <dgm:prSet/>
      <dgm:spPr/>
      <dgm:t>
        <a:bodyPr/>
        <a:lstStyle/>
        <a:p>
          <a:endParaRPr lang="en-US"/>
        </a:p>
      </dgm:t>
    </dgm:pt>
    <dgm:pt modelId="{6EDD9A27-9CA4-44A1-8568-EDBDEE100A40}" type="pres">
      <dgm:prSet presAssocID="{7E77F85F-A66D-4C06-90FA-32002A1A0BB3}" presName="root" presStyleCnt="0">
        <dgm:presLayoutVars>
          <dgm:dir/>
          <dgm:resizeHandles val="exact"/>
        </dgm:presLayoutVars>
      </dgm:prSet>
      <dgm:spPr/>
    </dgm:pt>
    <dgm:pt modelId="{C0CD2219-FB96-4332-AAF4-03C2BBD75DD0}" type="pres">
      <dgm:prSet presAssocID="{7E77F85F-A66D-4C06-90FA-32002A1A0BB3}" presName="container" presStyleCnt="0">
        <dgm:presLayoutVars>
          <dgm:dir/>
          <dgm:resizeHandles val="exact"/>
        </dgm:presLayoutVars>
      </dgm:prSet>
      <dgm:spPr/>
    </dgm:pt>
    <dgm:pt modelId="{9FDA5DDC-AA44-4037-B4FD-8DB53BE3ED52}" type="pres">
      <dgm:prSet presAssocID="{C6B140FC-5CA4-4893-B40B-C10BE4B24AB6}" presName="compNode" presStyleCnt="0"/>
      <dgm:spPr/>
    </dgm:pt>
    <dgm:pt modelId="{BA2B6944-E187-4509-A43E-5AAEEDC25179}" type="pres">
      <dgm:prSet presAssocID="{C6B140FC-5CA4-4893-B40B-C10BE4B24AB6}" presName="iconBgRect" presStyleLbl="bgShp" presStyleIdx="0" presStyleCnt="4"/>
      <dgm:spPr/>
    </dgm:pt>
    <dgm:pt modelId="{20DB8691-4AA7-4620-827E-371BB85A9F4A}" type="pres">
      <dgm:prSet presAssocID="{C6B140FC-5CA4-4893-B40B-C10BE4B24AB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C2E46B5E-D80A-4945-A031-A6DB48E13E04}" type="pres">
      <dgm:prSet presAssocID="{C6B140FC-5CA4-4893-B40B-C10BE4B24AB6}" presName="spaceRect" presStyleCnt="0"/>
      <dgm:spPr/>
    </dgm:pt>
    <dgm:pt modelId="{74863683-E963-49BE-9A7A-15577446F5B2}" type="pres">
      <dgm:prSet presAssocID="{C6B140FC-5CA4-4893-B40B-C10BE4B24AB6}" presName="textRect" presStyleLbl="revTx" presStyleIdx="0" presStyleCnt="4">
        <dgm:presLayoutVars>
          <dgm:chMax val="1"/>
          <dgm:chPref val="1"/>
        </dgm:presLayoutVars>
      </dgm:prSet>
      <dgm:spPr/>
    </dgm:pt>
    <dgm:pt modelId="{65C6D7B8-A40D-42C4-BE26-9AAEA40C712C}" type="pres">
      <dgm:prSet presAssocID="{B9D4DD68-CF54-4DC5-BDB4-2A547ED26A62}" presName="sibTrans" presStyleLbl="sibTrans2D1" presStyleIdx="0" presStyleCnt="0"/>
      <dgm:spPr/>
    </dgm:pt>
    <dgm:pt modelId="{10F44585-156D-4956-A06C-6249896C16F9}" type="pres">
      <dgm:prSet presAssocID="{F27C70EF-2CBE-42A2-BBCE-76CFCA58F01C}" presName="compNode" presStyleCnt="0"/>
      <dgm:spPr/>
    </dgm:pt>
    <dgm:pt modelId="{DEB32C29-009F-4D37-87BA-1ECC13DC0B78}" type="pres">
      <dgm:prSet presAssocID="{F27C70EF-2CBE-42A2-BBCE-76CFCA58F01C}" presName="iconBgRect" presStyleLbl="bgShp" presStyleIdx="1" presStyleCnt="4"/>
      <dgm:spPr/>
    </dgm:pt>
    <dgm:pt modelId="{48E9E495-E514-4393-B926-88F1994F80E5}" type="pres">
      <dgm:prSet presAssocID="{F27C70EF-2CBE-42A2-BBCE-76CFCA58F01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DB06E133-7FF7-4A5D-A12F-E76621F9B958}" type="pres">
      <dgm:prSet presAssocID="{F27C70EF-2CBE-42A2-BBCE-76CFCA58F01C}" presName="spaceRect" presStyleCnt="0"/>
      <dgm:spPr/>
    </dgm:pt>
    <dgm:pt modelId="{454ED6B7-20D2-4BB9-8BFE-53FA85917EC8}" type="pres">
      <dgm:prSet presAssocID="{F27C70EF-2CBE-42A2-BBCE-76CFCA58F01C}" presName="textRect" presStyleLbl="revTx" presStyleIdx="1" presStyleCnt="4">
        <dgm:presLayoutVars>
          <dgm:chMax val="1"/>
          <dgm:chPref val="1"/>
        </dgm:presLayoutVars>
      </dgm:prSet>
      <dgm:spPr/>
    </dgm:pt>
    <dgm:pt modelId="{DF0F6C94-230E-4F70-9B57-CA7DAADF1EB9}" type="pres">
      <dgm:prSet presAssocID="{1196A13C-060D-4839-B9FB-4430E6608709}" presName="sibTrans" presStyleLbl="sibTrans2D1" presStyleIdx="0" presStyleCnt="0"/>
      <dgm:spPr/>
    </dgm:pt>
    <dgm:pt modelId="{00C5B517-0C26-4AA8-8916-0A27688ED0E0}" type="pres">
      <dgm:prSet presAssocID="{01DA43F5-7207-4004-8C4C-B96A17F2D16C}" presName="compNode" presStyleCnt="0"/>
      <dgm:spPr/>
    </dgm:pt>
    <dgm:pt modelId="{6AEE64B9-5B99-40B5-AB1C-72ACA2B2DE86}" type="pres">
      <dgm:prSet presAssocID="{01DA43F5-7207-4004-8C4C-B96A17F2D16C}" presName="iconBgRect" presStyleLbl="bgShp" presStyleIdx="2" presStyleCnt="4"/>
      <dgm:spPr/>
    </dgm:pt>
    <dgm:pt modelId="{13DFE50B-14A7-4F5C-BA7B-D22B9433AB40}" type="pres">
      <dgm:prSet presAssocID="{01DA43F5-7207-4004-8C4C-B96A17F2D16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2E72AA3A-4073-4615-9F9D-B74F84F37621}" type="pres">
      <dgm:prSet presAssocID="{01DA43F5-7207-4004-8C4C-B96A17F2D16C}" presName="spaceRect" presStyleCnt="0"/>
      <dgm:spPr/>
    </dgm:pt>
    <dgm:pt modelId="{3B88BA08-CC3F-45BB-A64C-F456B7372108}" type="pres">
      <dgm:prSet presAssocID="{01DA43F5-7207-4004-8C4C-B96A17F2D16C}" presName="textRect" presStyleLbl="revTx" presStyleIdx="2" presStyleCnt="4">
        <dgm:presLayoutVars>
          <dgm:chMax val="1"/>
          <dgm:chPref val="1"/>
        </dgm:presLayoutVars>
      </dgm:prSet>
      <dgm:spPr/>
    </dgm:pt>
    <dgm:pt modelId="{B2B75AB3-C5DD-4814-9A07-7DC02A46E893}" type="pres">
      <dgm:prSet presAssocID="{6209E335-47BB-4E92-97F1-354A38B1A85C}" presName="sibTrans" presStyleLbl="sibTrans2D1" presStyleIdx="0" presStyleCnt="0"/>
      <dgm:spPr/>
    </dgm:pt>
    <dgm:pt modelId="{A0272595-3058-4EF9-A7A0-40FE649BEDB1}" type="pres">
      <dgm:prSet presAssocID="{AADD6E2F-CEB5-41E7-870D-44794842A079}" presName="compNode" presStyleCnt="0"/>
      <dgm:spPr/>
    </dgm:pt>
    <dgm:pt modelId="{553B5AD3-1AE7-4094-A95E-ACE357A28890}" type="pres">
      <dgm:prSet presAssocID="{AADD6E2F-CEB5-41E7-870D-44794842A079}" presName="iconBgRect" presStyleLbl="bgShp" presStyleIdx="3" presStyleCnt="4"/>
      <dgm:spPr/>
    </dgm:pt>
    <dgm:pt modelId="{2CAF35B9-989E-4C8A-943F-05D7051BECE4}" type="pres">
      <dgm:prSet presAssocID="{AADD6E2F-CEB5-41E7-870D-44794842A07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F494C1E-19AC-41D2-A19C-F6017E35B464}" type="pres">
      <dgm:prSet presAssocID="{AADD6E2F-CEB5-41E7-870D-44794842A079}" presName="spaceRect" presStyleCnt="0"/>
      <dgm:spPr/>
    </dgm:pt>
    <dgm:pt modelId="{395D2E35-BD95-4953-A9AD-1B30A1475E34}" type="pres">
      <dgm:prSet presAssocID="{AADD6E2F-CEB5-41E7-870D-44794842A07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9E4F819-6390-427D-B392-29555890DEDA}" type="presOf" srcId="{7E77F85F-A66D-4C06-90FA-32002A1A0BB3}" destId="{6EDD9A27-9CA4-44A1-8568-EDBDEE100A40}" srcOrd="0" destOrd="0" presId="urn:microsoft.com/office/officeart/2018/2/layout/IconCircleList"/>
    <dgm:cxn modelId="{FD39EA1C-B2DA-437F-B033-55F8C2B98AD7}" srcId="{7E77F85F-A66D-4C06-90FA-32002A1A0BB3}" destId="{C6B140FC-5CA4-4893-B40B-C10BE4B24AB6}" srcOrd="0" destOrd="0" parTransId="{C4281BE0-1FB9-4EE4-9716-006EFEFBE4C4}" sibTransId="{B9D4DD68-CF54-4DC5-BDB4-2A547ED26A62}"/>
    <dgm:cxn modelId="{3BBE8436-3C85-4BDA-9177-F5FEA2191377}" type="presOf" srcId="{01DA43F5-7207-4004-8C4C-B96A17F2D16C}" destId="{3B88BA08-CC3F-45BB-A64C-F456B7372108}" srcOrd="0" destOrd="0" presId="urn:microsoft.com/office/officeart/2018/2/layout/IconCircleList"/>
    <dgm:cxn modelId="{E619C960-48AE-4F33-AA68-F442887E1A16}" srcId="{7E77F85F-A66D-4C06-90FA-32002A1A0BB3}" destId="{F27C70EF-2CBE-42A2-BBCE-76CFCA58F01C}" srcOrd="1" destOrd="0" parTransId="{4D91FDE8-3A7E-46AF-B74B-2C102C9119AF}" sibTransId="{1196A13C-060D-4839-B9FB-4430E6608709}"/>
    <dgm:cxn modelId="{2605FC46-DDE5-45C4-98C0-1C90752B2980}" srcId="{7E77F85F-A66D-4C06-90FA-32002A1A0BB3}" destId="{AADD6E2F-CEB5-41E7-870D-44794842A079}" srcOrd="3" destOrd="0" parTransId="{EDF8FE50-E087-4614-94CD-B0905D14DE74}" sibTransId="{D8DDD832-680B-4632-AD63-FDC12ED77D8C}"/>
    <dgm:cxn modelId="{B335DB4E-73EC-4799-9926-1A51E27733BF}" type="presOf" srcId="{F27C70EF-2CBE-42A2-BBCE-76CFCA58F01C}" destId="{454ED6B7-20D2-4BB9-8BFE-53FA85917EC8}" srcOrd="0" destOrd="0" presId="urn:microsoft.com/office/officeart/2018/2/layout/IconCircleList"/>
    <dgm:cxn modelId="{DE806F4F-FE8C-414F-93C6-AF13B0657BC3}" type="presOf" srcId="{6209E335-47BB-4E92-97F1-354A38B1A85C}" destId="{B2B75AB3-C5DD-4814-9A07-7DC02A46E893}" srcOrd="0" destOrd="0" presId="urn:microsoft.com/office/officeart/2018/2/layout/IconCircleList"/>
    <dgm:cxn modelId="{85BD3C50-180E-46F8-A5BC-0FF90FB00431}" type="presOf" srcId="{1196A13C-060D-4839-B9FB-4430E6608709}" destId="{DF0F6C94-230E-4F70-9B57-CA7DAADF1EB9}" srcOrd="0" destOrd="0" presId="urn:microsoft.com/office/officeart/2018/2/layout/IconCircleList"/>
    <dgm:cxn modelId="{91CE3AA9-3AD3-44D6-B457-D082A88C382C}" type="presOf" srcId="{AADD6E2F-CEB5-41E7-870D-44794842A079}" destId="{395D2E35-BD95-4953-A9AD-1B30A1475E34}" srcOrd="0" destOrd="0" presId="urn:microsoft.com/office/officeart/2018/2/layout/IconCircleList"/>
    <dgm:cxn modelId="{1DCA39C3-9895-4ECA-BA18-DD9281129FAB}" type="presOf" srcId="{B9D4DD68-CF54-4DC5-BDB4-2A547ED26A62}" destId="{65C6D7B8-A40D-42C4-BE26-9AAEA40C712C}" srcOrd="0" destOrd="0" presId="urn:microsoft.com/office/officeart/2018/2/layout/IconCircleList"/>
    <dgm:cxn modelId="{F3EDD4D6-2045-485D-B5AA-326DC5C07D73}" type="presOf" srcId="{C6B140FC-5CA4-4893-B40B-C10BE4B24AB6}" destId="{74863683-E963-49BE-9A7A-15577446F5B2}" srcOrd="0" destOrd="0" presId="urn:microsoft.com/office/officeart/2018/2/layout/IconCircleList"/>
    <dgm:cxn modelId="{D57062E9-795B-4026-A68F-4D68D77E830D}" srcId="{7E77F85F-A66D-4C06-90FA-32002A1A0BB3}" destId="{01DA43F5-7207-4004-8C4C-B96A17F2D16C}" srcOrd="2" destOrd="0" parTransId="{CACC2690-2856-4711-83CA-DB39A14375BA}" sibTransId="{6209E335-47BB-4E92-97F1-354A38B1A85C}"/>
    <dgm:cxn modelId="{E8C12071-6B28-42F4-9BBC-21024BC11D4D}" type="presParOf" srcId="{6EDD9A27-9CA4-44A1-8568-EDBDEE100A40}" destId="{C0CD2219-FB96-4332-AAF4-03C2BBD75DD0}" srcOrd="0" destOrd="0" presId="urn:microsoft.com/office/officeart/2018/2/layout/IconCircleList"/>
    <dgm:cxn modelId="{B1C66331-4175-4916-9FA8-083428E37486}" type="presParOf" srcId="{C0CD2219-FB96-4332-AAF4-03C2BBD75DD0}" destId="{9FDA5DDC-AA44-4037-B4FD-8DB53BE3ED52}" srcOrd="0" destOrd="0" presId="urn:microsoft.com/office/officeart/2018/2/layout/IconCircleList"/>
    <dgm:cxn modelId="{8DBDF790-5479-4FB6-80D7-95583D00CCDD}" type="presParOf" srcId="{9FDA5DDC-AA44-4037-B4FD-8DB53BE3ED52}" destId="{BA2B6944-E187-4509-A43E-5AAEEDC25179}" srcOrd="0" destOrd="0" presId="urn:microsoft.com/office/officeart/2018/2/layout/IconCircleList"/>
    <dgm:cxn modelId="{B8A01F10-07E8-40B5-A636-EB948CA29A4F}" type="presParOf" srcId="{9FDA5DDC-AA44-4037-B4FD-8DB53BE3ED52}" destId="{20DB8691-4AA7-4620-827E-371BB85A9F4A}" srcOrd="1" destOrd="0" presId="urn:microsoft.com/office/officeart/2018/2/layout/IconCircleList"/>
    <dgm:cxn modelId="{2237EFCD-1C90-4FA3-8006-167D21BC60FC}" type="presParOf" srcId="{9FDA5DDC-AA44-4037-B4FD-8DB53BE3ED52}" destId="{C2E46B5E-D80A-4945-A031-A6DB48E13E04}" srcOrd="2" destOrd="0" presId="urn:microsoft.com/office/officeart/2018/2/layout/IconCircleList"/>
    <dgm:cxn modelId="{E6851949-4F36-4283-904E-B064F39FD0FB}" type="presParOf" srcId="{9FDA5DDC-AA44-4037-B4FD-8DB53BE3ED52}" destId="{74863683-E963-49BE-9A7A-15577446F5B2}" srcOrd="3" destOrd="0" presId="urn:microsoft.com/office/officeart/2018/2/layout/IconCircleList"/>
    <dgm:cxn modelId="{9EA1CEF4-6282-46F3-9718-37A36E11EDC7}" type="presParOf" srcId="{C0CD2219-FB96-4332-AAF4-03C2BBD75DD0}" destId="{65C6D7B8-A40D-42C4-BE26-9AAEA40C712C}" srcOrd="1" destOrd="0" presId="urn:microsoft.com/office/officeart/2018/2/layout/IconCircleList"/>
    <dgm:cxn modelId="{D594B4E3-92D9-4425-B226-02627522AC8B}" type="presParOf" srcId="{C0CD2219-FB96-4332-AAF4-03C2BBD75DD0}" destId="{10F44585-156D-4956-A06C-6249896C16F9}" srcOrd="2" destOrd="0" presId="urn:microsoft.com/office/officeart/2018/2/layout/IconCircleList"/>
    <dgm:cxn modelId="{26A57D6A-D1D5-4527-A189-2C64EE051F97}" type="presParOf" srcId="{10F44585-156D-4956-A06C-6249896C16F9}" destId="{DEB32C29-009F-4D37-87BA-1ECC13DC0B78}" srcOrd="0" destOrd="0" presId="urn:microsoft.com/office/officeart/2018/2/layout/IconCircleList"/>
    <dgm:cxn modelId="{61EDD441-FDF1-4539-AB37-E2BD7D726CC3}" type="presParOf" srcId="{10F44585-156D-4956-A06C-6249896C16F9}" destId="{48E9E495-E514-4393-B926-88F1994F80E5}" srcOrd="1" destOrd="0" presId="urn:microsoft.com/office/officeart/2018/2/layout/IconCircleList"/>
    <dgm:cxn modelId="{3E56CC91-7D91-4906-AFBF-6632A99C297F}" type="presParOf" srcId="{10F44585-156D-4956-A06C-6249896C16F9}" destId="{DB06E133-7FF7-4A5D-A12F-E76621F9B958}" srcOrd="2" destOrd="0" presId="urn:microsoft.com/office/officeart/2018/2/layout/IconCircleList"/>
    <dgm:cxn modelId="{0987D2A2-2949-414E-93DA-D13254B8349B}" type="presParOf" srcId="{10F44585-156D-4956-A06C-6249896C16F9}" destId="{454ED6B7-20D2-4BB9-8BFE-53FA85917EC8}" srcOrd="3" destOrd="0" presId="urn:microsoft.com/office/officeart/2018/2/layout/IconCircleList"/>
    <dgm:cxn modelId="{1C38679B-0A82-4008-B136-801F942A9122}" type="presParOf" srcId="{C0CD2219-FB96-4332-AAF4-03C2BBD75DD0}" destId="{DF0F6C94-230E-4F70-9B57-CA7DAADF1EB9}" srcOrd="3" destOrd="0" presId="urn:microsoft.com/office/officeart/2018/2/layout/IconCircleList"/>
    <dgm:cxn modelId="{835B3661-E518-4C70-A0F8-F90023333B8D}" type="presParOf" srcId="{C0CD2219-FB96-4332-AAF4-03C2BBD75DD0}" destId="{00C5B517-0C26-4AA8-8916-0A27688ED0E0}" srcOrd="4" destOrd="0" presId="urn:microsoft.com/office/officeart/2018/2/layout/IconCircleList"/>
    <dgm:cxn modelId="{28128C75-342C-4371-89F1-4837C847A5C1}" type="presParOf" srcId="{00C5B517-0C26-4AA8-8916-0A27688ED0E0}" destId="{6AEE64B9-5B99-40B5-AB1C-72ACA2B2DE86}" srcOrd="0" destOrd="0" presId="urn:microsoft.com/office/officeart/2018/2/layout/IconCircleList"/>
    <dgm:cxn modelId="{48815953-658E-4D1A-BC50-93B29DB3F9C6}" type="presParOf" srcId="{00C5B517-0C26-4AA8-8916-0A27688ED0E0}" destId="{13DFE50B-14A7-4F5C-BA7B-D22B9433AB40}" srcOrd="1" destOrd="0" presId="urn:microsoft.com/office/officeart/2018/2/layout/IconCircleList"/>
    <dgm:cxn modelId="{CEBFD358-53B7-4D45-A2D8-3B91B7080A1B}" type="presParOf" srcId="{00C5B517-0C26-4AA8-8916-0A27688ED0E0}" destId="{2E72AA3A-4073-4615-9F9D-B74F84F37621}" srcOrd="2" destOrd="0" presId="urn:microsoft.com/office/officeart/2018/2/layout/IconCircleList"/>
    <dgm:cxn modelId="{76F8962C-B0E1-4964-999C-AD7F88003F43}" type="presParOf" srcId="{00C5B517-0C26-4AA8-8916-0A27688ED0E0}" destId="{3B88BA08-CC3F-45BB-A64C-F456B7372108}" srcOrd="3" destOrd="0" presId="urn:microsoft.com/office/officeart/2018/2/layout/IconCircleList"/>
    <dgm:cxn modelId="{8F442CE0-70B0-47D9-A7E4-9B0B3CF33012}" type="presParOf" srcId="{C0CD2219-FB96-4332-AAF4-03C2BBD75DD0}" destId="{B2B75AB3-C5DD-4814-9A07-7DC02A46E893}" srcOrd="5" destOrd="0" presId="urn:microsoft.com/office/officeart/2018/2/layout/IconCircleList"/>
    <dgm:cxn modelId="{6DF8728B-0D36-4C63-A30D-1572FA1DB17F}" type="presParOf" srcId="{C0CD2219-FB96-4332-AAF4-03C2BBD75DD0}" destId="{A0272595-3058-4EF9-A7A0-40FE649BEDB1}" srcOrd="6" destOrd="0" presId="urn:microsoft.com/office/officeart/2018/2/layout/IconCircleList"/>
    <dgm:cxn modelId="{1BC1A5A9-33A0-4741-877B-C7F37A74AD7C}" type="presParOf" srcId="{A0272595-3058-4EF9-A7A0-40FE649BEDB1}" destId="{553B5AD3-1AE7-4094-A95E-ACE357A28890}" srcOrd="0" destOrd="0" presId="urn:microsoft.com/office/officeart/2018/2/layout/IconCircleList"/>
    <dgm:cxn modelId="{760A0D33-E1BE-493D-A095-77E0B8FE69C3}" type="presParOf" srcId="{A0272595-3058-4EF9-A7A0-40FE649BEDB1}" destId="{2CAF35B9-989E-4C8A-943F-05D7051BECE4}" srcOrd="1" destOrd="0" presId="urn:microsoft.com/office/officeart/2018/2/layout/IconCircleList"/>
    <dgm:cxn modelId="{B11EBAD0-D82F-46E0-A1D1-1255E2A7A506}" type="presParOf" srcId="{A0272595-3058-4EF9-A7A0-40FE649BEDB1}" destId="{EF494C1E-19AC-41D2-A19C-F6017E35B464}" srcOrd="2" destOrd="0" presId="urn:microsoft.com/office/officeart/2018/2/layout/IconCircleList"/>
    <dgm:cxn modelId="{0B3216CA-E815-49DE-BB74-ED601B889ED0}" type="presParOf" srcId="{A0272595-3058-4EF9-A7A0-40FE649BEDB1}" destId="{395D2E35-BD95-4953-A9AD-1B30A1475E3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2B6944-E187-4509-A43E-5AAEEDC25179}">
      <dsp:nvSpPr>
        <dsp:cNvPr id="0" name=""/>
        <dsp:cNvSpPr/>
      </dsp:nvSpPr>
      <dsp:spPr>
        <a:xfrm>
          <a:off x="7771" y="1416730"/>
          <a:ext cx="763190" cy="76319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DB8691-4AA7-4620-827E-371BB85A9F4A}">
      <dsp:nvSpPr>
        <dsp:cNvPr id="0" name=""/>
        <dsp:cNvSpPr/>
      </dsp:nvSpPr>
      <dsp:spPr>
        <a:xfrm>
          <a:off x="168041" y="1577000"/>
          <a:ext cx="442650" cy="442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863683-E963-49BE-9A7A-15577446F5B2}">
      <dsp:nvSpPr>
        <dsp:cNvPr id="0" name=""/>
        <dsp:cNvSpPr/>
      </dsp:nvSpPr>
      <dsp:spPr>
        <a:xfrm>
          <a:off x="934503" y="1416730"/>
          <a:ext cx="1798949" cy="763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We considered the idea about our project!</a:t>
          </a:r>
        </a:p>
      </dsp:txBody>
      <dsp:txXfrm>
        <a:off x="934503" y="1416730"/>
        <a:ext cx="1798949" cy="763190"/>
      </dsp:txXfrm>
    </dsp:sp>
    <dsp:sp modelId="{DEB32C29-009F-4D37-87BA-1ECC13DC0B78}">
      <dsp:nvSpPr>
        <dsp:cNvPr id="0" name=""/>
        <dsp:cNvSpPr/>
      </dsp:nvSpPr>
      <dsp:spPr>
        <a:xfrm>
          <a:off x="3046906" y="1416730"/>
          <a:ext cx="763190" cy="76319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E9E495-E514-4393-B926-88F1994F80E5}">
      <dsp:nvSpPr>
        <dsp:cNvPr id="0" name=""/>
        <dsp:cNvSpPr/>
      </dsp:nvSpPr>
      <dsp:spPr>
        <a:xfrm>
          <a:off x="3207176" y="1577000"/>
          <a:ext cx="442650" cy="442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4ED6B7-20D2-4BB9-8BFE-53FA85917EC8}">
      <dsp:nvSpPr>
        <dsp:cNvPr id="0" name=""/>
        <dsp:cNvSpPr/>
      </dsp:nvSpPr>
      <dsp:spPr>
        <a:xfrm>
          <a:off x="3973637" y="1416730"/>
          <a:ext cx="1798949" cy="763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400" kern="1200">
              <a:latin typeface="Consolas"/>
            </a:rPr>
            <a:t>We have allocated the tasks.</a:t>
          </a:r>
        </a:p>
      </dsp:txBody>
      <dsp:txXfrm>
        <a:off x="3973637" y="1416730"/>
        <a:ext cx="1798949" cy="763190"/>
      </dsp:txXfrm>
    </dsp:sp>
    <dsp:sp modelId="{6AEE64B9-5B99-40B5-AB1C-72ACA2B2DE86}">
      <dsp:nvSpPr>
        <dsp:cNvPr id="0" name=""/>
        <dsp:cNvSpPr/>
      </dsp:nvSpPr>
      <dsp:spPr>
        <a:xfrm>
          <a:off x="7771" y="3072901"/>
          <a:ext cx="763190" cy="76319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DFE50B-14A7-4F5C-BA7B-D22B9433AB40}">
      <dsp:nvSpPr>
        <dsp:cNvPr id="0" name=""/>
        <dsp:cNvSpPr/>
      </dsp:nvSpPr>
      <dsp:spPr>
        <a:xfrm>
          <a:off x="168041" y="3233171"/>
          <a:ext cx="442650" cy="442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88BA08-CC3F-45BB-A64C-F456B7372108}">
      <dsp:nvSpPr>
        <dsp:cNvPr id="0" name=""/>
        <dsp:cNvSpPr/>
      </dsp:nvSpPr>
      <dsp:spPr>
        <a:xfrm>
          <a:off x="934503" y="3072901"/>
          <a:ext cx="1798949" cy="763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We have set a deadline for completing the tasks.</a:t>
          </a:r>
        </a:p>
      </dsp:txBody>
      <dsp:txXfrm>
        <a:off x="934503" y="3072901"/>
        <a:ext cx="1798949" cy="763190"/>
      </dsp:txXfrm>
    </dsp:sp>
    <dsp:sp modelId="{553B5AD3-1AE7-4094-A95E-ACE357A28890}">
      <dsp:nvSpPr>
        <dsp:cNvPr id="0" name=""/>
        <dsp:cNvSpPr/>
      </dsp:nvSpPr>
      <dsp:spPr>
        <a:xfrm>
          <a:off x="3046906" y="3072901"/>
          <a:ext cx="763190" cy="76319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AF35B9-989E-4C8A-943F-05D7051BECE4}">
      <dsp:nvSpPr>
        <dsp:cNvPr id="0" name=""/>
        <dsp:cNvSpPr/>
      </dsp:nvSpPr>
      <dsp:spPr>
        <a:xfrm>
          <a:off x="3207176" y="3233171"/>
          <a:ext cx="442650" cy="442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5D2E35-BD95-4953-A9AD-1B30A1475E34}">
      <dsp:nvSpPr>
        <dsp:cNvPr id="0" name=""/>
        <dsp:cNvSpPr/>
      </dsp:nvSpPr>
      <dsp:spPr>
        <a:xfrm>
          <a:off x="3973637" y="3072901"/>
          <a:ext cx="1798949" cy="763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Calibri Light" panose="020F0302020204030204"/>
            </a:rPr>
            <a:t>Final</a:t>
          </a:r>
          <a:r>
            <a:rPr lang="en-US" sz="1400" kern="1200"/>
            <a:t> changes to the code.</a:t>
          </a:r>
        </a:p>
      </dsp:txBody>
      <dsp:txXfrm>
        <a:off x="3973637" y="3072901"/>
        <a:ext cx="1798949" cy="7631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0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3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94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69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74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30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6/12/2020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80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6/12/2020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4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6/12/2020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10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66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6/12/2020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30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9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microsoft.com/office/2007/relationships/hdphoto" Target="../media/hdphoto1.wdp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37524" y="2064730"/>
            <a:ext cx="2942706" cy="2728536"/>
          </a:xfrm>
        </p:spPr>
        <p:txBody>
          <a:bodyPr anchor="ctr">
            <a:normAutofit/>
          </a:bodyPr>
          <a:lstStyle/>
          <a:p>
            <a:pPr marL="342900" indent="-342900">
              <a:buFont typeface="Arial" pitchFamily="2" charset="2"/>
              <a:buChar char="•"/>
            </a:pPr>
            <a:r>
              <a:rPr lang="en-US" sz="2400">
                <a:solidFill>
                  <a:schemeClr val="tx2"/>
                </a:solidFill>
              </a:rPr>
              <a:t>Radoslav Ivanov</a:t>
            </a:r>
          </a:p>
          <a:p>
            <a:pPr marL="342900" indent="-342900">
              <a:buFont typeface="Arial" pitchFamily="2" charset="2"/>
              <a:buChar char="•"/>
            </a:pPr>
            <a:r>
              <a:rPr lang="en-US" sz="2400" err="1">
                <a:solidFill>
                  <a:schemeClr val="tx2"/>
                </a:solidFill>
              </a:rPr>
              <a:t>Boqn</a:t>
            </a:r>
            <a:r>
              <a:rPr lang="en-US" sz="2400">
                <a:solidFill>
                  <a:schemeClr val="tx2"/>
                </a:solidFill>
              </a:rPr>
              <a:t> </a:t>
            </a:r>
            <a:r>
              <a:rPr lang="en-US" sz="2400" err="1">
                <a:solidFill>
                  <a:schemeClr val="tx2"/>
                </a:solidFill>
              </a:rPr>
              <a:t>Binev</a:t>
            </a:r>
          </a:p>
          <a:p>
            <a:pPr marL="342900" indent="-342900">
              <a:buFont typeface="Arial" pitchFamily="2" charset="2"/>
              <a:buChar char="•"/>
            </a:pPr>
            <a:r>
              <a:rPr lang="en-US" sz="2400" err="1">
                <a:solidFill>
                  <a:schemeClr val="tx2"/>
                </a:solidFill>
              </a:rPr>
              <a:t>Raq</a:t>
            </a:r>
            <a:r>
              <a:rPr lang="en-US" sz="2400">
                <a:solidFill>
                  <a:schemeClr val="tx2"/>
                </a:solidFill>
              </a:rPr>
              <a:t> </a:t>
            </a:r>
            <a:r>
              <a:rPr lang="en-US" sz="2400" err="1">
                <a:solidFill>
                  <a:schemeClr val="tx2"/>
                </a:solidFill>
              </a:rPr>
              <a:t>Lilova</a:t>
            </a:r>
          </a:p>
          <a:p>
            <a:pPr marL="342900" indent="-342900">
              <a:buFont typeface="Arial" pitchFamily="2" charset="2"/>
              <a:buChar char="•"/>
            </a:pPr>
            <a:r>
              <a:rPr lang="en-US" sz="2400" err="1">
                <a:solidFill>
                  <a:schemeClr val="tx2"/>
                </a:solidFill>
              </a:rPr>
              <a:t>Stivan</a:t>
            </a:r>
            <a:r>
              <a:rPr lang="en-US" sz="2400">
                <a:solidFill>
                  <a:schemeClr val="tx2"/>
                </a:solidFill>
              </a:rPr>
              <a:t> </a:t>
            </a:r>
            <a:r>
              <a:rPr lang="en-US" sz="2400" err="1">
                <a:solidFill>
                  <a:schemeClr val="tx2"/>
                </a:solidFill>
              </a:rPr>
              <a:t>Lilov</a:t>
            </a:r>
          </a:p>
          <a:p>
            <a:pPr marL="342900" indent="-342900">
              <a:buFont typeface="Arial" pitchFamily="2" charset="2"/>
              <a:buChar char="•"/>
            </a:pPr>
            <a:r>
              <a:rPr lang="en-US" sz="2400" err="1">
                <a:solidFill>
                  <a:schemeClr val="tx2"/>
                </a:solidFill>
              </a:rPr>
              <a:t>Kaloyan</a:t>
            </a:r>
            <a:r>
              <a:rPr lang="en-US" sz="2400">
                <a:solidFill>
                  <a:schemeClr val="tx2"/>
                </a:solidFill>
              </a:rPr>
              <a:t> </a:t>
            </a:r>
            <a:r>
              <a:rPr lang="en-US" sz="2400" err="1">
                <a:solidFill>
                  <a:schemeClr val="tx2"/>
                </a:solidFill>
              </a:rPr>
              <a:t>Dimov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4CFDD4A-4FA1-4CD9-90D5-E253C2040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14818" y="720071"/>
            <a:ext cx="5417868" cy="5417858"/>
            <a:chOff x="1311770" y="720071"/>
            <a:chExt cx="5417868" cy="5417858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1770" y="720071"/>
              <a:ext cx="5417868" cy="5417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8390" y="1006688"/>
              <a:ext cx="4844628" cy="4844620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7507" y="1316890"/>
            <a:ext cx="4606394" cy="4224216"/>
          </a:xfrm>
        </p:spPr>
        <p:txBody>
          <a:bodyPr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Educate </a:t>
            </a:r>
            <a:r>
              <a:rPr lang="en-US" sz="6000" err="1">
                <a:solidFill>
                  <a:srgbClr val="FFFFFF"/>
                </a:solidFill>
              </a:rPr>
              <a:t>english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5208" y="3388657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982BCA-A4FA-44B2-9C56-02A62B357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7519" y="720071"/>
            <a:ext cx="3970877" cy="349263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000">
                <a:solidFill>
                  <a:schemeClr val="tx1"/>
                </a:solidFill>
              </a:rPr>
              <a:t>The main idea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F4852F6-7518-4984-BD06-9DCC65609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720071"/>
            <a:ext cx="5503939" cy="5503939"/>
          </a:xfrm>
          <a:custGeom>
            <a:avLst/>
            <a:gdLst>
              <a:gd name="connsiteX0" fmla="*/ 1751076 w 3502152"/>
              <a:gd name="connsiteY0" fmla="*/ 228600 h 3502152"/>
              <a:gd name="connsiteX1" fmla="*/ 228600 w 3502152"/>
              <a:gd name="connsiteY1" fmla="*/ 1751076 h 3502152"/>
              <a:gd name="connsiteX2" fmla="*/ 1751076 w 3502152"/>
              <a:gd name="connsiteY2" fmla="*/ 3273552 h 3502152"/>
              <a:gd name="connsiteX3" fmla="*/ 3273552 w 3502152"/>
              <a:gd name="connsiteY3" fmla="*/ 1751076 h 3502152"/>
              <a:gd name="connsiteX4" fmla="*/ 1751076 w 3502152"/>
              <a:gd name="connsiteY4" fmla="*/ 228600 h 3502152"/>
              <a:gd name="connsiteX5" fmla="*/ 1751076 w 3502152"/>
              <a:gd name="connsiteY5" fmla="*/ 0 h 3502152"/>
              <a:gd name="connsiteX6" fmla="*/ 3502152 w 3502152"/>
              <a:gd name="connsiteY6" fmla="*/ 1751076 h 3502152"/>
              <a:gd name="connsiteX7" fmla="*/ 1751076 w 3502152"/>
              <a:gd name="connsiteY7" fmla="*/ 3502152 h 3502152"/>
              <a:gd name="connsiteX8" fmla="*/ 0 w 3502152"/>
              <a:gd name="connsiteY8" fmla="*/ 1751076 h 3502152"/>
              <a:gd name="connsiteX9" fmla="*/ 1751076 w 3502152"/>
              <a:gd name="connsiteY9" fmla="*/ 0 h 350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02152" h="3502152">
                <a:moveTo>
                  <a:pt x="1751076" y="228600"/>
                </a:moveTo>
                <a:cubicBezTo>
                  <a:pt x="910236" y="228600"/>
                  <a:pt x="228600" y="910236"/>
                  <a:pt x="228600" y="1751076"/>
                </a:cubicBezTo>
                <a:cubicBezTo>
                  <a:pt x="228600" y="2591916"/>
                  <a:pt x="910236" y="3273552"/>
                  <a:pt x="1751076" y="3273552"/>
                </a:cubicBezTo>
                <a:cubicBezTo>
                  <a:pt x="2591916" y="3273552"/>
                  <a:pt x="3273552" y="2591916"/>
                  <a:pt x="3273552" y="1751076"/>
                </a:cubicBezTo>
                <a:cubicBezTo>
                  <a:pt x="3273552" y="910236"/>
                  <a:pt x="2591916" y="228600"/>
                  <a:pt x="1751076" y="228600"/>
                </a:cubicBezTo>
                <a:close/>
                <a:moveTo>
                  <a:pt x="1751076" y="0"/>
                </a:moveTo>
                <a:cubicBezTo>
                  <a:pt x="2718169" y="0"/>
                  <a:pt x="3502152" y="783983"/>
                  <a:pt x="3502152" y="1751076"/>
                </a:cubicBezTo>
                <a:cubicBezTo>
                  <a:pt x="3502152" y="2718169"/>
                  <a:pt x="2718169" y="3502152"/>
                  <a:pt x="1751076" y="3502152"/>
                </a:cubicBezTo>
                <a:cubicBezTo>
                  <a:pt x="783983" y="3502152"/>
                  <a:pt x="0" y="2718169"/>
                  <a:pt x="0" y="1751076"/>
                </a:cubicBezTo>
                <a:cubicBezTo>
                  <a:pt x="0" y="783983"/>
                  <a:pt x="783983" y="0"/>
                  <a:pt x="175107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phic 1" descr="CRM Customer Insights App">
            <a:extLst>
              <a:ext uri="{FF2B5EF4-FFF2-40B4-BE49-F238E27FC236}">
                <a16:creationId xmlns:a16="http://schemas.microsoft.com/office/drawing/2014/main" id="{4720922A-EE29-4923-93BB-F51F369759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33085" y="1167201"/>
            <a:ext cx="4134103" cy="413410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002414" y="3431699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7890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B1DB3-47E8-4398-ACAE-C69E81731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5354" y="-97420"/>
            <a:ext cx="9281160" cy="3520440"/>
          </a:xfrm>
        </p:spPr>
        <p:txBody>
          <a:bodyPr/>
          <a:lstStyle/>
          <a:p>
            <a:r>
              <a:rPr lang="en-US">
                <a:latin typeface="Rockwell Condensed"/>
              </a:rPr>
              <a:t>The process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DFBB2CC-C62E-4E4C-B873-F8093E8502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345266"/>
              </p:ext>
            </p:extLst>
          </p:nvPr>
        </p:nvGraphicFramePr>
        <p:xfrm>
          <a:off x="2783631" y="1014113"/>
          <a:ext cx="5780359" cy="52528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919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9654513-256A-475D-BCC5-25FBFEA8E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D31608D-613C-481F-8421-AE54685ED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F5A41C1-008A-427C-8217-B8236D742B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9830760-26BB-4DF9-938D-77E5D34C8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0F2471-87E8-4E42-B30A-0EB16242B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804335"/>
            <a:ext cx="5712824" cy="19175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WE Used these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3CD23-277E-484E-AA00-A46D004FBD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5543" y="2871982"/>
            <a:ext cx="4558309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/>
            <a:r>
              <a:rPr lang="en-US" sz="1800"/>
              <a:t>Visual Studio</a:t>
            </a:r>
          </a:p>
          <a:p>
            <a:pPr marL="457200"/>
            <a:r>
              <a:rPr lang="en-US" sz="1800"/>
              <a:t>Discord</a:t>
            </a:r>
          </a:p>
          <a:p>
            <a:pPr marL="457200"/>
            <a:r>
              <a:rPr lang="en-US" sz="1800" err="1"/>
              <a:t>Github</a:t>
            </a:r>
          </a:p>
        </p:txBody>
      </p:sp>
      <p:pic>
        <p:nvPicPr>
          <p:cNvPr id="7" name="Picture 7" descr="A close up of a logo&#10;&#10;Description generated with high confidence">
            <a:extLst>
              <a:ext uri="{FF2B5EF4-FFF2-40B4-BE49-F238E27FC236}">
                <a16:creationId xmlns:a16="http://schemas.microsoft.com/office/drawing/2014/main" id="{C288BCB8-31B4-49DE-A22D-7C3D4E53F1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188" r="-2" b="6204"/>
          <a:stretch/>
        </p:blipFill>
        <p:spPr>
          <a:xfrm>
            <a:off x="7853983" y="-2"/>
            <a:ext cx="4329965" cy="3793338"/>
          </a:xfrm>
          <a:custGeom>
            <a:avLst/>
            <a:gdLst/>
            <a:ahLst/>
            <a:cxnLst/>
            <a:rect l="l" t="t" r="r" b="b"/>
            <a:pathLst>
              <a:path w="4329965" h="3793338">
                <a:moveTo>
                  <a:pt x="620085" y="0"/>
                </a:moveTo>
                <a:lnTo>
                  <a:pt x="4329965" y="0"/>
                </a:lnTo>
                <a:lnTo>
                  <a:pt x="4329965" y="2733720"/>
                </a:lnTo>
                <a:lnTo>
                  <a:pt x="4251051" y="2820548"/>
                </a:lnTo>
                <a:cubicBezTo>
                  <a:pt x="3831561" y="3240037"/>
                  <a:pt x="3252041" y="3499497"/>
                  <a:pt x="2611921" y="3499497"/>
                </a:cubicBezTo>
                <a:cubicBezTo>
                  <a:pt x="1331680" y="3499497"/>
                  <a:pt x="293841" y="2461658"/>
                  <a:pt x="293841" y="1181418"/>
                </a:cubicBezTo>
                <a:cubicBezTo>
                  <a:pt x="293841" y="781342"/>
                  <a:pt x="395193" y="404939"/>
                  <a:pt x="573621" y="76483"/>
                </a:cubicBezTo>
                <a:close/>
                <a:moveTo>
                  <a:pt x="284617" y="0"/>
                </a:moveTo>
                <a:lnTo>
                  <a:pt x="543760" y="0"/>
                </a:lnTo>
                <a:lnTo>
                  <a:pt x="516204" y="45359"/>
                </a:lnTo>
                <a:cubicBezTo>
                  <a:pt x="332750" y="383067"/>
                  <a:pt x="228543" y="770073"/>
                  <a:pt x="228543" y="1181418"/>
                </a:cubicBezTo>
                <a:cubicBezTo>
                  <a:pt x="228543" y="2497720"/>
                  <a:pt x="1295618" y="3564795"/>
                  <a:pt x="2611921" y="3564795"/>
                </a:cubicBezTo>
                <a:cubicBezTo>
                  <a:pt x="3270072" y="3564795"/>
                  <a:pt x="3865916" y="3298026"/>
                  <a:pt x="4297223" y="2866720"/>
                </a:cubicBezTo>
                <a:lnTo>
                  <a:pt x="4329965" y="2830694"/>
                </a:lnTo>
                <a:lnTo>
                  <a:pt x="4329965" y="3145443"/>
                </a:lnTo>
                <a:lnTo>
                  <a:pt x="4273345" y="3196903"/>
                </a:lnTo>
                <a:cubicBezTo>
                  <a:pt x="3821851" y="3569508"/>
                  <a:pt x="3243025" y="3793338"/>
                  <a:pt x="2611921" y="3793338"/>
                </a:cubicBezTo>
                <a:cubicBezTo>
                  <a:pt x="1169396" y="3793338"/>
                  <a:pt x="0" y="2623942"/>
                  <a:pt x="0" y="1181418"/>
                </a:cubicBezTo>
                <a:cubicBezTo>
                  <a:pt x="0" y="820786"/>
                  <a:pt x="73088" y="477226"/>
                  <a:pt x="205258" y="164740"/>
                </a:cubicBezTo>
                <a:close/>
              </a:path>
            </a:pathLst>
          </a:cu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12B191D-14E0-48C6-9541-2DC3B7D19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62035" y="0"/>
            <a:ext cx="4329965" cy="3793338"/>
          </a:xfrm>
          <a:custGeom>
            <a:avLst/>
            <a:gdLst>
              <a:gd name="connsiteX0" fmla="*/ 620085 w 4329965"/>
              <a:gd name="connsiteY0" fmla="*/ 0 h 3793338"/>
              <a:gd name="connsiteX1" fmla="*/ 4329965 w 4329965"/>
              <a:gd name="connsiteY1" fmla="*/ 0 h 3793338"/>
              <a:gd name="connsiteX2" fmla="*/ 4329965 w 4329965"/>
              <a:gd name="connsiteY2" fmla="*/ 2733720 h 3793338"/>
              <a:gd name="connsiteX3" fmla="*/ 4251051 w 4329965"/>
              <a:gd name="connsiteY3" fmla="*/ 2820548 h 3793338"/>
              <a:gd name="connsiteX4" fmla="*/ 2611921 w 4329965"/>
              <a:gd name="connsiteY4" fmla="*/ 3499497 h 3793338"/>
              <a:gd name="connsiteX5" fmla="*/ 293841 w 4329965"/>
              <a:gd name="connsiteY5" fmla="*/ 1181418 h 3793338"/>
              <a:gd name="connsiteX6" fmla="*/ 573621 w 4329965"/>
              <a:gd name="connsiteY6" fmla="*/ 76483 h 3793338"/>
              <a:gd name="connsiteX7" fmla="*/ 284617 w 4329965"/>
              <a:gd name="connsiteY7" fmla="*/ 0 h 3793338"/>
              <a:gd name="connsiteX8" fmla="*/ 543760 w 4329965"/>
              <a:gd name="connsiteY8" fmla="*/ 0 h 3793338"/>
              <a:gd name="connsiteX9" fmla="*/ 516204 w 4329965"/>
              <a:gd name="connsiteY9" fmla="*/ 45359 h 3793338"/>
              <a:gd name="connsiteX10" fmla="*/ 228543 w 4329965"/>
              <a:gd name="connsiteY10" fmla="*/ 1181418 h 3793338"/>
              <a:gd name="connsiteX11" fmla="*/ 2611921 w 4329965"/>
              <a:gd name="connsiteY11" fmla="*/ 3564795 h 3793338"/>
              <a:gd name="connsiteX12" fmla="*/ 4297223 w 4329965"/>
              <a:gd name="connsiteY12" fmla="*/ 2866720 h 3793338"/>
              <a:gd name="connsiteX13" fmla="*/ 4329965 w 4329965"/>
              <a:gd name="connsiteY13" fmla="*/ 2830694 h 3793338"/>
              <a:gd name="connsiteX14" fmla="*/ 4329965 w 4329965"/>
              <a:gd name="connsiteY14" fmla="*/ 3145443 h 3793338"/>
              <a:gd name="connsiteX15" fmla="*/ 4273345 w 4329965"/>
              <a:gd name="connsiteY15" fmla="*/ 3196903 h 3793338"/>
              <a:gd name="connsiteX16" fmla="*/ 2611921 w 4329965"/>
              <a:gd name="connsiteY16" fmla="*/ 3793338 h 3793338"/>
              <a:gd name="connsiteX17" fmla="*/ 0 w 4329965"/>
              <a:gd name="connsiteY17" fmla="*/ 1181418 h 3793338"/>
              <a:gd name="connsiteX18" fmla="*/ 205258 w 4329965"/>
              <a:gd name="connsiteY18" fmla="*/ 164740 h 3793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329965" h="3793338">
                <a:moveTo>
                  <a:pt x="620085" y="0"/>
                </a:moveTo>
                <a:lnTo>
                  <a:pt x="4329965" y="0"/>
                </a:lnTo>
                <a:lnTo>
                  <a:pt x="4329965" y="2733720"/>
                </a:lnTo>
                <a:lnTo>
                  <a:pt x="4251051" y="2820548"/>
                </a:lnTo>
                <a:cubicBezTo>
                  <a:pt x="3831561" y="3240037"/>
                  <a:pt x="3252041" y="3499497"/>
                  <a:pt x="2611921" y="3499497"/>
                </a:cubicBezTo>
                <a:cubicBezTo>
                  <a:pt x="1331680" y="3499497"/>
                  <a:pt x="293841" y="2461658"/>
                  <a:pt x="293841" y="1181418"/>
                </a:cubicBezTo>
                <a:cubicBezTo>
                  <a:pt x="293841" y="781342"/>
                  <a:pt x="395193" y="404939"/>
                  <a:pt x="573621" y="76483"/>
                </a:cubicBezTo>
                <a:close/>
                <a:moveTo>
                  <a:pt x="284617" y="0"/>
                </a:moveTo>
                <a:lnTo>
                  <a:pt x="543760" y="0"/>
                </a:lnTo>
                <a:lnTo>
                  <a:pt x="516204" y="45359"/>
                </a:lnTo>
                <a:cubicBezTo>
                  <a:pt x="332750" y="383067"/>
                  <a:pt x="228543" y="770073"/>
                  <a:pt x="228543" y="1181418"/>
                </a:cubicBezTo>
                <a:cubicBezTo>
                  <a:pt x="228543" y="2497720"/>
                  <a:pt x="1295618" y="3564795"/>
                  <a:pt x="2611921" y="3564795"/>
                </a:cubicBezTo>
                <a:cubicBezTo>
                  <a:pt x="3270072" y="3564795"/>
                  <a:pt x="3865916" y="3298026"/>
                  <a:pt x="4297223" y="2866720"/>
                </a:cubicBezTo>
                <a:lnTo>
                  <a:pt x="4329965" y="2830694"/>
                </a:lnTo>
                <a:lnTo>
                  <a:pt x="4329965" y="3145443"/>
                </a:lnTo>
                <a:lnTo>
                  <a:pt x="4273345" y="3196903"/>
                </a:lnTo>
                <a:cubicBezTo>
                  <a:pt x="3821851" y="3569508"/>
                  <a:pt x="3243025" y="3793338"/>
                  <a:pt x="2611921" y="3793338"/>
                </a:cubicBezTo>
                <a:cubicBezTo>
                  <a:pt x="1169396" y="3793338"/>
                  <a:pt x="0" y="2623942"/>
                  <a:pt x="0" y="1181418"/>
                </a:cubicBezTo>
                <a:cubicBezTo>
                  <a:pt x="0" y="820786"/>
                  <a:pt x="73088" y="477226"/>
                  <a:pt x="205258" y="164740"/>
                </a:cubicBezTo>
                <a:close/>
              </a:path>
            </a:pathLst>
          </a:custGeom>
          <a:blipFill dpi="0" rotWithShape="1">
            <a:blip r:embed="rId5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6" name="Picture 6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41202E6B-A157-459A-89B0-530BFE22830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" b="1"/>
          <a:stretch/>
        </p:blipFill>
        <p:spPr>
          <a:xfrm>
            <a:off x="5679762" y="2646306"/>
            <a:ext cx="3197072" cy="3197072"/>
          </a:xfrm>
          <a:custGeom>
            <a:avLst/>
            <a:gdLst/>
            <a:ahLst/>
            <a:cxnLst/>
            <a:rect l="l" t="t" r="r" b="b"/>
            <a:pathLst>
              <a:path w="3197072" h="3197072">
                <a:moveTo>
                  <a:pt x="1598536" y="179835"/>
                </a:moveTo>
                <a:cubicBezTo>
                  <a:pt x="2382063" y="179835"/>
                  <a:pt x="3017237" y="815009"/>
                  <a:pt x="3017237" y="1598536"/>
                </a:cubicBezTo>
                <a:cubicBezTo>
                  <a:pt x="3017237" y="2382063"/>
                  <a:pt x="2382063" y="3017237"/>
                  <a:pt x="1598536" y="3017237"/>
                </a:cubicBezTo>
                <a:cubicBezTo>
                  <a:pt x="815009" y="3017237"/>
                  <a:pt x="179836" y="2382063"/>
                  <a:pt x="179836" y="1598536"/>
                </a:cubicBezTo>
                <a:cubicBezTo>
                  <a:pt x="179836" y="815009"/>
                  <a:pt x="815009" y="179835"/>
                  <a:pt x="1598536" y="179835"/>
                </a:cubicBezTo>
                <a:close/>
                <a:moveTo>
                  <a:pt x="1598536" y="139872"/>
                </a:moveTo>
                <a:cubicBezTo>
                  <a:pt x="792938" y="139872"/>
                  <a:pt x="139872" y="792939"/>
                  <a:pt x="139872" y="1598536"/>
                </a:cubicBezTo>
                <a:cubicBezTo>
                  <a:pt x="139872" y="2404134"/>
                  <a:pt x="792938" y="3057200"/>
                  <a:pt x="1598536" y="3057200"/>
                </a:cubicBezTo>
                <a:cubicBezTo>
                  <a:pt x="2404134" y="3057200"/>
                  <a:pt x="3057200" y="2404134"/>
                  <a:pt x="3057200" y="1598536"/>
                </a:cubicBezTo>
                <a:cubicBezTo>
                  <a:pt x="3057200" y="792939"/>
                  <a:pt x="2404134" y="139872"/>
                  <a:pt x="1598536" y="139872"/>
                </a:cubicBezTo>
                <a:close/>
                <a:moveTo>
                  <a:pt x="1598536" y="0"/>
                </a:moveTo>
                <a:cubicBezTo>
                  <a:pt x="2481383" y="0"/>
                  <a:pt x="3197072" y="715689"/>
                  <a:pt x="3197072" y="1598536"/>
                </a:cubicBezTo>
                <a:cubicBezTo>
                  <a:pt x="3197072" y="2481383"/>
                  <a:pt x="2481383" y="3197072"/>
                  <a:pt x="1598536" y="3197072"/>
                </a:cubicBezTo>
                <a:cubicBezTo>
                  <a:pt x="715689" y="3197072"/>
                  <a:pt x="0" y="2481383"/>
                  <a:pt x="0" y="1598536"/>
                </a:cubicBezTo>
                <a:cubicBezTo>
                  <a:pt x="0" y="715689"/>
                  <a:pt x="715689" y="0"/>
                  <a:pt x="1598536" y="0"/>
                </a:cubicBezTo>
                <a:close/>
              </a:path>
            </a:pathLst>
          </a:cu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75806C2-AB07-4F56-936F-6EA1070F7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9762" y="2646306"/>
            <a:ext cx="3197072" cy="3197072"/>
          </a:xfrm>
          <a:custGeom>
            <a:avLst/>
            <a:gdLst>
              <a:gd name="connsiteX0" fmla="*/ 3657600 w 7315200"/>
              <a:gd name="connsiteY0" fmla="*/ 411480 h 7315200"/>
              <a:gd name="connsiteX1" fmla="*/ 6903720 w 7315200"/>
              <a:gd name="connsiteY1" fmla="*/ 3657600 h 7315200"/>
              <a:gd name="connsiteX2" fmla="*/ 3657600 w 7315200"/>
              <a:gd name="connsiteY2" fmla="*/ 6903720 h 7315200"/>
              <a:gd name="connsiteX3" fmla="*/ 411480 w 7315200"/>
              <a:gd name="connsiteY3" fmla="*/ 3657600 h 7315200"/>
              <a:gd name="connsiteX4" fmla="*/ 3657600 w 7315200"/>
              <a:gd name="connsiteY4" fmla="*/ 411480 h 7315200"/>
              <a:gd name="connsiteX5" fmla="*/ 3657600 w 7315200"/>
              <a:gd name="connsiteY5" fmla="*/ 320040 h 7315200"/>
              <a:gd name="connsiteX6" fmla="*/ 320040 w 7315200"/>
              <a:gd name="connsiteY6" fmla="*/ 3657600 h 7315200"/>
              <a:gd name="connsiteX7" fmla="*/ 3657600 w 7315200"/>
              <a:gd name="connsiteY7" fmla="*/ 6995160 h 7315200"/>
              <a:gd name="connsiteX8" fmla="*/ 6995160 w 7315200"/>
              <a:gd name="connsiteY8" fmla="*/ 3657600 h 7315200"/>
              <a:gd name="connsiteX9" fmla="*/ 3657600 w 7315200"/>
              <a:gd name="connsiteY9" fmla="*/ 320040 h 7315200"/>
              <a:gd name="connsiteX10" fmla="*/ 3657600 w 7315200"/>
              <a:gd name="connsiteY10" fmla="*/ 0 h 7315200"/>
              <a:gd name="connsiteX11" fmla="*/ 7315200 w 7315200"/>
              <a:gd name="connsiteY11" fmla="*/ 3657600 h 7315200"/>
              <a:gd name="connsiteX12" fmla="*/ 3657600 w 7315200"/>
              <a:gd name="connsiteY12" fmla="*/ 7315200 h 7315200"/>
              <a:gd name="connsiteX13" fmla="*/ 0 w 7315200"/>
              <a:gd name="connsiteY13" fmla="*/ 3657600 h 7315200"/>
              <a:gd name="connsiteX14" fmla="*/ 3657600 w 7315200"/>
              <a:gd name="connsiteY14" fmla="*/ 0 h 73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315200" h="7315200">
                <a:moveTo>
                  <a:pt x="3657600" y="411480"/>
                </a:moveTo>
                <a:cubicBezTo>
                  <a:pt x="5450383" y="411480"/>
                  <a:pt x="6903720" y="1864817"/>
                  <a:pt x="6903720" y="3657600"/>
                </a:cubicBezTo>
                <a:cubicBezTo>
                  <a:pt x="6903720" y="5450383"/>
                  <a:pt x="5450383" y="6903720"/>
                  <a:pt x="3657600" y="6903720"/>
                </a:cubicBezTo>
                <a:cubicBezTo>
                  <a:pt x="1864817" y="6903720"/>
                  <a:pt x="411480" y="5450383"/>
                  <a:pt x="411480" y="3657600"/>
                </a:cubicBezTo>
                <a:cubicBezTo>
                  <a:pt x="411480" y="1864817"/>
                  <a:pt x="1864817" y="411480"/>
                  <a:pt x="3657600" y="411480"/>
                </a:cubicBezTo>
                <a:close/>
                <a:moveTo>
                  <a:pt x="3657600" y="320040"/>
                </a:moveTo>
                <a:cubicBezTo>
                  <a:pt x="1814317" y="320040"/>
                  <a:pt x="320040" y="1814317"/>
                  <a:pt x="320040" y="3657600"/>
                </a:cubicBezTo>
                <a:cubicBezTo>
                  <a:pt x="320040" y="5500883"/>
                  <a:pt x="1814317" y="6995160"/>
                  <a:pt x="3657600" y="6995160"/>
                </a:cubicBezTo>
                <a:cubicBezTo>
                  <a:pt x="5500883" y="6995160"/>
                  <a:pt x="6995160" y="5500883"/>
                  <a:pt x="6995160" y="3657600"/>
                </a:cubicBezTo>
                <a:cubicBezTo>
                  <a:pt x="6995160" y="1814317"/>
                  <a:pt x="5500883" y="320040"/>
                  <a:pt x="3657600" y="320040"/>
                </a:cubicBezTo>
                <a:close/>
                <a:moveTo>
                  <a:pt x="3657600" y="0"/>
                </a:moveTo>
                <a:cubicBezTo>
                  <a:pt x="5677637" y="0"/>
                  <a:pt x="7315200" y="1637563"/>
                  <a:pt x="7315200" y="3657600"/>
                </a:cubicBezTo>
                <a:cubicBezTo>
                  <a:pt x="7315200" y="5677637"/>
                  <a:pt x="5677637" y="7315200"/>
                  <a:pt x="3657600" y="7315200"/>
                </a:cubicBezTo>
                <a:cubicBezTo>
                  <a:pt x="1637563" y="7315200"/>
                  <a:pt x="0" y="5677637"/>
                  <a:pt x="0" y="3657600"/>
                </a:cubicBezTo>
                <a:cubicBezTo>
                  <a:pt x="0" y="1637563"/>
                  <a:pt x="1637563" y="0"/>
                  <a:pt x="3657600" y="0"/>
                </a:cubicBezTo>
                <a:close/>
              </a:path>
            </a:pathLst>
          </a:custGeom>
          <a:blipFill dpi="0" rotWithShape="1">
            <a:blip r:embed="rId5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69923DF-00DF-45A6-86A0-5AD7FE498C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42428" y="6229681"/>
            <a:ext cx="457200" cy="457200"/>
            <a:chOff x="11361456" y="6195813"/>
            <a:chExt cx="548640" cy="54864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2CF2C9B-5727-4B1C-9BEF-9E7BB40FB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E8D297F-5AA5-452D-BA3A-F410FA845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55F217F-C24D-4846-B638-491EF6D27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5850" y="3931475"/>
            <a:ext cx="3416150" cy="2926525"/>
          </a:xfrm>
          <a:custGeom>
            <a:avLst/>
            <a:gdLst>
              <a:gd name="connsiteX0" fmla="*/ 2001856 w 3416150"/>
              <a:gd name="connsiteY0" fmla="*/ 225209 h 2926525"/>
              <a:gd name="connsiteX1" fmla="*/ 3372804 w 3416150"/>
              <a:gd name="connsiteY1" fmla="*/ 871744 h 2926525"/>
              <a:gd name="connsiteX2" fmla="*/ 3416150 w 3416150"/>
              <a:gd name="connsiteY2" fmla="*/ 929710 h 2926525"/>
              <a:gd name="connsiteX3" fmla="*/ 3416150 w 3416150"/>
              <a:gd name="connsiteY3" fmla="*/ 2926525 h 2926525"/>
              <a:gd name="connsiteX4" fmla="*/ 486913 w 3416150"/>
              <a:gd name="connsiteY4" fmla="*/ 2926525 h 2926525"/>
              <a:gd name="connsiteX5" fmla="*/ 439641 w 3416150"/>
              <a:gd name="connsiteY5" fmla="*/ 2848713 h 2926525"/>
              <a:gd name="connsiteX6" fmla="*/ 225209 w 3416150"/>
              <a:gd name="connsiteY6" fmla="*/ 2001857 h 2926525"/>
              <a:gd name="connsiteX7" fmla="*/ 2001856 w 3416150"/>
              <a:gd name="connsiteY7" fmla="*/ 225209 h 2926525"/>
              <a:gd name="connsiteX8" fmla="*/ 2001856 w 3416150"/>
              <a:gd name="connsiteY8" fmla="*/ 0 h 2926525"/>
              <a:gd name="connsiteX9" fmla="*/ 3275223 w 3416150"/>
              <a:gd name="connsiteY9" fmla="*/ 457127 h 2926525"/>
              <a:gd name="connsiteX10" fmla="*/ 3416150 w 3416150"/>
              <a:gd name="connsiteY10" fmla="*/ 585210 h 2926525"/>
              <a:gd name="connsiteX11" fmla="*/ 3416150 w 3416150"/>
              <a:gd name="connsiteY11" fmla="*/ 846232 h 2926525"/>
              <a:gd name="connsiteX12" fmla="*/ 3411422 w 3416150"/>
              <a:gd name="connsiteY12" fmla="*/ 839910 h 2926525"/>
              <a:gd name="connsiteX13" fmla="*/ 2001856 w 3416150"/>
              <a:gd name="connsiteY13" fmla="*/ 175163 h 2926525"/>
              <a:gd name="connsiteX14" fmla="*/ 175162 w 3416150"/>
              <a:gd name="connsiteY14" fmla="*/ 2001857 h 2926525"/>
              <a:gd name="connsiteX15" fmla="*/ 395634 w 3416150"/>
              <a:gd name="connsiteY15" fmla="*/ 2872568 h 2926525"/>
              <a:gd name="connsiteX16" fmla="*/ 428414 w 3416150"/>
              <a:gd name="connsiteY16" fmla="*/ 2926525 h 2926525"/>
              <a:gd name="connsiteX17" fmla="*/ 227385 w 3416150"/>
              <a:gd name="connsiteY17" fmla="*/ 2926525 h 2926525"/>
              <a:gd name="connsiteX18" fmla="*/ 157316 w 3416150"/>
              <a:gd name="connsiteY18" fmla="*/ 2781070 h 2926525"/>
              <a:gd name="connsiteX19" fmla="*/ 0 w 3416150"/>
              <a:gd name="connsiteY19" fmla="*/ 2001857 h 2926525"/>
              <a:gd name="connsiteX20" fmla="*/ 2001856 w 3416150"/>
              <a:gd name="connsiteY20" fmla="*/ 0 h 2926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416150" h="2926525">
                <a:moveTo>
                  <a:pt x="2001856" y="225209"/>
                </a:moveTo>
                <a:cubicBezTo>
                  <a:pt x="2553790" y="225209"/>
                  <a:pt x="3046941" y="476889"/>
                  <a:pt x="3372804" y="871744"/>
                </a:cubicBezTo>
                <a:lnTo>
                  <a:pt x="3416150" y="929710"/>
                </a:lnTo>
                <a:lnTo>
                  <a:pt x="3416150" y="2926525"/>
                </a:lnTo>
                <a:lnTo>
                  <a:pt x="486913" y="2926525"/>
                </a:lnTo>
                <a:lnTo>
                  <a:pt x="439641" y="2848713"/>
                </a:lnTo>
                <a:cubicBezTo>
                  <a:pt x="302888" y="2596974"/>
                  <a:pt x="225209" y="2308487"/>
                  <a:pt x="225209" y="2001857"/>
                </a:cubicBezTo>
                <a:cubicBezTo>
                  <a:pt x="225209" y="1020641"/>
                  <a:pt x="1020641" y="225209"/>
                  <a:pt x="2001856" y="225209"/>
                </a:cubicBezTo>
                <a:close/>
                <a:moveTo>
                  <a:pt x="2001856" y="0"/>
                </a:moveTo>
                <a:cubicBezTo>
                  <a:pt x="2485554" y="0"/>
                  <a:pt x="2929185" y="171550"/>
                  <a:pt x="3275223" y="457127"/>
                </a:cubicBezTo>
                <a:lnTo>
                  <a:pt x="3416150" y="585210"/>
                </a:lnTo>
                <a:lnTo>
                  <a:pt x="3416150" y="846232"/>
                </a:lnTo>
                <a:lnTo>
                  <a:pt x="3411422" y="839910"/>
                </a:lnTo>
                <a:cubicBezTo>
                  <a:pt x="3076380" y="433932"/>
                  <a:pt x="2569338" y="175163"/>
                  <a:pt x="2001856" y="175163"/>
                </a:cubicBezTo>
                <a:cubicBezTo>
                  <a:pt x="993002" y="175163"/>
                  <a:pt x="175162" y="993002"/>
                  <a:pt x="175162" y="2001857"/>
                </a:cubicBezTo>
                <a:cubicBezTo>
                  <a:pt x="175162" y="2317124"/>
                  <a:pt x="255029" y="2613738"/>
                  <a:pt x="395634" y="2872568"/>
                </a:cubicBezTo>
                <a:lnTo>
                  <a:pt x="428414" y="2926525"/>
                </a:lnTo>
                <a:lnTo>
                  <a:pt x="227385" y="2926525"/>
                </a:lnTo>
                <a:lnTo>
                  <a:pt x="157316" y="2781070"/>
                </a:lnTo>
                <a:cubicBezTo>
                  <a:pt x="56016" y="2541571"/>
                  <a:pt x="0" y="2278256"/>
                  <a:pt x="0" y="2001857"/>
                </a:cubicBezTo>
                <a:cubicBezTo>
                  <a:pt x="0" y="896262"/>
                  <a:pt x="896262" y="0"/>
                  <a:pt x="2001856" y="0"/>
                </a:cubicBezTo>
                <a:close/>
              </a:path>
            </a:pathLst>
          </a:custGeom>
          <a:blipFill dpi="0" rotWithShape="1">
            <a:blip r:embed="rId5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5" name="Picture 5" descr="A picture containing wheel, drawing&#10;&#10;Description generated with very high confidence">
            <a:extLst>
              <a:ext uri="{FF2B5EF4-FFF2-40B4-BE49-F238E27FC236}">
                <a16:creationId xmlns:a16="http://schemas.microsoft.com/office/drawing/2014/main" id="{2F19F173-00D3-4C18-A110-15F09FC8E5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8"/>
          <a:srcRect r="2155" b="3"/>
          <a:stretch/>
        </p:blipFill>
        <p:spPr>
          <a:xfrm>
            <a:off x="8775850" y="3931477"/>
            <a:ext cx="3416150" cy="2926525"/>
          </a:xfrm>
          <a:custGeom>
            <a:avLst/>
            <a:gdLst/>
            <a:ahLst/>
            <a:cxnLst/>
            <a:rect l="l" t="t" r="r" b="b"/>
            <a:pathLst>
              <a:path w="3416150" h="2926525">
                <a:moveTo>
                  <a:pt x="2001856" y="225209"/>
                </a:moveTo>
                <a:cubicBezTo>
                  <a:pt x="2553790" y="225209"/>
                  <a:pt x="3046941" y="476889"/>
                  <a:pt x="3372804" y="871744"/>
                </a:cubicBezTo>
                <a:lnTo>
                  <a:pt x="3416150" y="929710"/>
                </a:lnTo>
                <a:lnTo>
                  <a:pt x="3416150" y="2926525"/>
                </a:lnTo>
                <a:lnTo>
                  <a:pt x="486913" y="2926525"/>
                </a:lnTo>
                <a:lnTo>
                  <a:pt x="439641" y="2848713"/>
                </a:lnTo>
                <a:cubicBezTo>
                  <a:pt x="302888" y="2596974"/>
                  <a:pt x="225209" y="2308487"/>
                  <a:pt x="225209" y="2001857"/>
                </a:cubicBezTo>
                <a:cubicBezTo>
                  <a:pt x="225209" y="1020641"/>
                  <a:pt x="1020641" y="225209"/>
                  <a:pt x="2001856" y="225209"/>
                </a:cubicBezTo>
                <a:close/>
                <a:moveTo>
                  <a:pt x="2001856" y="0"/>
                </a:moveTo>
                <a:cubicBezTo>
                  <a:pt x="2485554" y="0"/>
                  <a:pt x="2929185" y="171550"/>
                  <a:pt x="3275223" y="457127"/>
                </a:cubicBezTo>
                <a:lnTo>
                  <a:pt x="3416150" y="585210"/>
                </a:lnTo>
                <a:lnTo>
                  <a:pt x="3416150" y="846232"/>
                </a:lnTo>
                <a:lnTo>
                  <a:pt x="3411422" y="839910"/>
                </a:lnTo>
                <a:cubicBezTo>
                  <a:pt x="3076380" y="433932"/>
                  <a:pt x="2569338" y="175163"/>
                  <a:pt x="2001856" y="175163"/>
                </a:cubicBezTo>
                <a:cubicBezTo>
                  <a:pt x="993002" y="175163"/>
                  <a:pt x="175162" y="993002"/>
                  <a:pt x="175162" y="2001857"/>
                </a:cubicBezTo>
                <a:cubicBezTo>
                  <a:pt x="175162" y="2317124"/>
                  <a:pt x="255029" y="2613738"/>
                  <a:pt x="395634" y="2872568"/>
                </a:cubicBezTo>
                <a:lnTo>
                  <a:pt x="428414" y="2926525"/>
                </a:lnTo>
                <a:lnTo>
                  <a:pt x="227385" y="2926525"/>
                </a:lnTo>
                <a:lnTo>
                  <a:pt x="157316" y="2781070"/>
                </a:lnTo>
                <a:cubicBezTo>
                  <a:pt x="56016" y="2541571"/>
                  <a:pt x="0" y="2278256"/>
                  <a:pt x="0" y="2001857"/>
                </a:cubicBezTo>
                <a:cubicBezTo>
                  <a:pt x="0" y="896262"/>
                  <a:pt x="896262" y="0"/>
                  <a:pt x="200185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69069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708020-C93E-4F7A-9ECE-ED7EDF5EC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6516241" cy="38490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80000"/>
              </a:lnSpc>
            </a:pPr>
            <a:r>
              <a:rPr lang="en-US" sz="75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AND NOW WE WILL SHOW YOU OUR PROGRAM HOW IT WORKS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02709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C6AD7137-752B-4890-9274-9CAD78FDA56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5921" b="3"/>
          <a:stretch/>
        </p:blipFill>
        <p:spPr>
          <a:xfrm>
            <a:off x="7966237" y="1903298"/>
            <a:ext cx="3051400" cy="3051400"/>
          </a:xfrm>
          <a:custGeom>
            <a:avLst/>
            <a:gdLst/>
            <a:ahLst/>
            <a:cxnLst/>
            <a:rect l="l" t="t" r="r" b="b"/>
            <a:pathLst>
              <a:path w="3051400" h="3051400">
                <a:moveTo>
                  <a:pt x="1525700" y="171641"/>
                </a:moveTo>
                <a:cubicBezTo>
                  <a:pt x="2273526" y="171641"/>
                  <a:pt x="2879759" y="777874"/>
                  <a:pt x="2879759" y="1525700"/>
                </a:cubicBezTo>
                <a:cubicBezTo>
                  <a:pt x="2879759" y="2273526"/>
                  <a:pt x="2273526" y="2879759"/>
                  <a:pt x="1525700" y="2879759"/>
                </a:cubicBezTo>
                <a:cubicBezTo>
                  <a:pt x="777874" y="2879759"/>
                  <a:pt x="171641" y="2273526"/>
                  <a:pt x="171641" y="1525700"/>
                </a:cubicBezTo>
                <a:cubicBezTo>
                  <a:pt x="171641" y="777874"/>
                  <a:pt x="777874" y="171641"/>
                  <a:pt x="1525700" y="171641"/>
                </a:cubicBezTo>
                <a:close/>
                <a:moveTo>
                  <a:pt x="1525700" y="133499"/>
                </a:moveTo>
                <a:cubicBezTo>
                  <a:pt x="756809" y="133499"/>
                  <a:pt x="133499" y="756809"/>
                  <a:pt x="133499" y="1525700"/>
                </a:cubicBezTo>
                <a:cubicBezTo>
                  <a:pt x="133499" y="2294591"/>
                  <a:pt x="756809" y="2917901"/>
                  <a:pt x="1525700" y="2917901"/>
                </a:cubicBezTo>
                <a:cubicBezTo>
                  <a:pt x="2294591" y="2917901"/>
                  <a:pt x="2917901" y="2294591"/>
                  <a:pt x="2917901" y="1525700"/>
                </a:cubicBezTo>
                <a:cubicBezTo>
                  <a:pt x="2917901" y="756809"/>
                  <a:pt x="2294591" y="133499"/>
                  <a:pt x="1525700" y="133499"/>
                </a:cubicBezTo>
                <a:close/>
                <a:moveTo>
                  <a:pt x="1525700" y="0"/>
                </a:moveTo>
                <a:cubicBezTo>
                  <a:pt x="2368321" y="0"/>
                  <a:pt x="3051400" y="683079"/>
                  <a:pt x="3051400" y="1525700"/>
                </a:cubicBezTo>
                <a:cubicBezTo>
                  <a:pt x="3051400" y="2368321"/>
                  <a:pt x="2368321" y="3051400"/>
                  <a:pt x="1525700" y="3051400"/>
                </a:cubicBezTo>
                <a:cubicBezTo>
                  <a:pt x="683079" y="3051400"/>
                  <a:pt x="0" y="2368321"/>
                  <a:pt x="0" y="1525700"/>
                </a:cubicBezTo>
                <a:cubicBezTo>
                  <a:pt x="0" y="683079"/>
                  <a:pt x="683079" y="0"/>
                  <a:pt x="1525700" y="0"/>
                </a:cubicBezTo>
                <a:close/>
              </a:path>
            </a:pathLst>
          </a:cu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89E8A61-4429-4D20-ACFB-BA75A17B9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6237" y="1903298"/>
            <a:ext cx="3051400" cy="3051400"/>
          </a:xfrm>
          <a:custGeom>
            <a:avLst/>
            <a:gdLst>
              <a:gd name="connsiteX0" fmla="*/ 3657600 w 7315200"/>
              <a:gd name="connsiteY0" fmla="*/ 411480 h 7315200"/>
              <a:gd name="connsiteX1" fmla="*/ 6903720 w 7315200"/>
              <a:gd name="connsiteY1" fmla="*/ 3657600 h 7315200"/>
              <a:gd name="connsiteX2" fmla="*/ 3657600 w 7315200"/>
              <a:gd name="connsiteY2" fmla="*/ 6903720 h 7315200"/>
              <a:gd name="connsiteX3" fmla="*/ 411480 w 7315200"/>
              <a:gd name="connsiteY3" fmla="*/ 3657600 h 7315200"/>
              <a:gd name="connsiteX4" fmla="*/ 3657600 w 7315200"/>
              <a:gd name="connsiteY4" fmla="*/ 411480 h 7315200"/>
              <a:gd name="connsiteX5" fmla="*/ 3657600 w 7315200"/>
              <a:gd name="connsiteY5" fmla="*/ 320040 h 7315200"/>
              <a:gd name="connsiteX6" fmla="*/ 320040 w 7315200"/>
              <a:gd name="connsiteY6" fmla="*/ 3657600 h 7315200"/>
              <a:gd name="connsiteX7" fmla="*/ 3657600 w 7315200"/>
              <a:gd name="connsiteY7" fmla="*/ 6995160 h 7315200"/>
              <a:gd name="connsiteX8" fmla="*/ 6995160 w 7315200"/>
              <a:gd name="connsiteY8" fmla="*/ 3657600 h 7315200"/>
              <a:gd name="connsiteX9" fmla="*/ 3657600 w 7315200"/>
              <a:gd name="connsiteY9" fmla="*/ 320040 h 7315200"/>
              <a:gd name="connsiteX10" fmla="*/ 3657600 w 7315200"/>
              <a:gd name="connsiteY10" fmla="*/ 0 h 7315200"/>
              <a:gd name="connsiteX11" fmla="*/ 7315200 w 7315200"/>
              <a:gd name="connsiteY11" fmla="*/ 3657600 h 7315200"/>
              <a:gd name="connsiteX12" fmla="*/ 3657600 w 7315200"/>
              <a:gd name="connsiteY12" fmla="*/ 7315200 h 7315200"/>
              <a:gd name="connsiteX13" fmla="*/ 0 w 7315200"/>
              <a:gd name="connsiteY13" fmla="*/ 3657600 h 7315200"/>
              <a:gd name="connsiteX14" fmla="*/ 3657600 w 7315200"/>
              <a:gd name="connsiteY14" fmla="*/ 0 h 73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315200" h="7315200">
                <a:moveTo>
                  <a:pt x="3657600" y="411480"/>
                </a:moveTo>
                <a:cubicBezTo>
                  <a:pt x="5450383" y="411480"/>
                  <a:pt x="6903720" y="1864817"/>
                  <a:pt x="6903720" y="3657600"/>
                </a:cubicBezTo>
                <a:cubicBezTo>
                  <a:pt x="6903720" y="5450383"/>
                  <a:pt x="5450383" y="6903720"/>
                  <a:pt x="3657600" y="6903720"/>
                </a:cubicBezTo>
                <a:cubicBezTo>
                  <a:pt x="1864817" y="6903720"/>
                  <a:pt x="411480" y="5450383"/>
                  <a:pt x="411480" y="3657600"/>
                </a:cubicBezTo>
                <a:cubicBezTo>
                  <a:pt x="411480" y="1864817"/>
                  <a:pt x="1864817" y="411480"/>
                  <a:pt x="3657600" y="411480"/>
                </a:cubicBezTo>
                <a:close/>
                <a:moveTo>
                  <a:pt x="3657600" y="320040"/>
                </a:moveTo>
                <a:cubicBezTo>
                  <a:pt x="1814317" y="320040"/>
                  <a:pt x="320040" y="1814317"/>
                  <a:pt x="320040" y="3657600"/>
                </a:cubicBezTo>
                <a:cubicBezTo>
                  <a:pt x="320040" y="5500883"/>
                  <a:pt x="1814317" y="6995160"/>
                  <a:pt x="3657600" y="6995160"/>
                </a:cubicBezTo>
                <a:cubicBezTo>
                  <a:pt x="5500883" y="6995160"/>
                  <a:pt x="6995160" y="5500883"/>
                  <a:pt x="6995160" y="3657600"/>
                </a:cubicBezTo>
                <a:cubicBezTo>
                  <a:pt x="6995160" y="1814317"/>
                  <a:pt x="5500883" y="320040"/>
                  <a:pt x="3657600" y="320040"/>
                </a:cubicBezTo>
                <a:close/>
                <a:moveTo>
                  <a:pt x="3657600" y="0"/>
                </a:moveTo>
                <a:cubicBezTo>
                  <a:pt x="5677637" y="0"/>
                  <a:pt x="7315200" y="1637563"/>
                  <a:pt x="7315200" y="3657600"/>
                </a:cubicBezTo>
                <a:cubicBezTo>
                  <a:pt x="7315200" y="5677637"/>
                  <a:pt x="5677637" y="7315200"/>
                  <a:pt x="3657600" y="7315200"/>
                </a:cubicBezTo>
                <a:cubicBezTo>
                  <a:pt x="1637563" y="7315200"/>
                  <a:pt x="0" y="5677637"/>
                  <a:pt x="0" y="3657600"/>
                </a:cubicBezTo>
                <a:cubicBezTo>
                  <a:pt x="0" y="1637563"/>
                  <a:pt x="1637563" y="0"/>
                  <a:pt x="3657600" y="0"/>
                </a:cubicBezTo>
                <a:close/>
              </a:path>
            </a:pathLst>
          </a:custGeom>
          <a:blipFill dpi="0" rotWithShape="1">
            <a:blip r:embed="rId7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571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7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9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9" name="Group 33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31" name="Rectangle 37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D414D30A-3280-4844-8503-1F07287834C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572" b="21171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33" name="Rectangle 39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41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7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D0E1E7-3C0A-4AB4-B7DA-1EC342726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1432223"/>
            <a:ext cx="9966960" cy="303580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9600">
                <a:solidFill>
                  <a:srgbClr val="FFFFFF"/>
                </a:solidFill>
              </a:rPr>
              <a:t>IF YOU HAVE QUESTION YOU CAN ASK US</a:t>
            </a:r>
          </a:p>
        </p:txBody>
      </p:sp>
    </p:spTree>
    <p:extLst>
      <p:ext uri="{BB962C8B-B14F-4D97-AF65-F5344CB8AC3E}">
        <p14:creationId xmlns:p14="http://schemas.microsoft.com/office/powerpoint/2010/main" val="39261738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Wood Type</vt:lpstr>
      <vt:lpstr>Educate english</vt:lpstr>
      <vt:lpstr>The main idea</vt:lpstr>
      <vt:lpstr>The process</vt:lpstr>
      <vt:lpstr>WE Used these programs</vt:lpstr>
      <vt:lpstr>AND NOW WE WILL SHOW YOU OUR PROGRAM HOW IT WORKS</vt:lpstr>
      <vt:lpstr>IF YOU HAVE QUESTION YOU CAN ASK 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2020-06-12T19:38:33Z</dcterms:created>
  <dcterms:modified xsi:type="dcterms:W3CDTF">2020-06-12T20:03:50Z</dcterms:modified>
</cp:coreProperties>
</file>