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86" r:id="rId7"/>
    <p:sldId id="280" r:id="rId8"/>
    <p:sldId id="283" r:id="rId9"/>
    <p:sldId id="285" r:id="rId10"/>
    <p:sldId id="284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6"/>
            <p14:sldId id="280"/>
            <p14:sldId id="283"/>
            <p14:sldId id="285"/>
            <p14:sldId id="284"/>
            <p14:sldId id="282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2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Health Care </a:t>
            </a: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b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Activity4 (Deliverables </a:t>
            </a: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MVP-2)</a:t>
            </a:r>
            <a:b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182592"/>
            <a:ext cx="334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Instructor Name: Timothy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Macing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598090"/>
            <a:ext cx="273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by: </a:t>
            </a:r>
            <a:r>
              <a:rPr lang="en-CA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Reema</a:t>
            </a:r>
            <a:r>
              <a:rPr lang="en-CA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Jiyani</a:t>
            </a:r>
            <a:endParaRPr lang="en-CA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767094"/>
            <a:ext cx="6980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Subject: ENSE 885as, "Topics in Computer-Supported Collaborative Work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005957" cy="4945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CA" sz="2400" dirty="0"/>
              <a:t>Re-introductions &amp; project blurb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MVP2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Deliverables, </a:t>
            </a:r>
            <a:r>
              <a:rPr lang="en-CA" sz="2400" dirty="0" smtClean="0"/>
              <a:t>Scrum dates, Status </a:t>
            </a:r>
            <a:r>
              <a:rPr lang="en-CA" sz="2400" dirty="0"/>
              <a:t>description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CA" sz="2400" dirty="0"/>
              <a:t>Project issues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CA" sz="2400" dirty="0"/>
              <a:t>Project demo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CA" sz="2400" dirty="0"/>
              <a:t>Next up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CA" sz="2400" dirty="0" smtClean="0"/>
              <a:t>Reflection</a:t>
            </a:r>
            <a:endParaRPr lang="en-CA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995" y="1458251"/>
            <a:ext cx="4391085" cy="487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Blurb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005957" cy="4945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 my Mental Health Care application, I decide to focus on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below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two goal for Sustainable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development: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Goal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3: Ensure healthy lives and promote well-being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all at all ages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Goal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17: Revitalize the global partnership for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sustainable development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18" y="3997587"/>
            <a:ext cx="1409700" cy="140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7" y="3997587"/>
            <a:ext cx="1409700" cy="14097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05051" y="4702437"/>
            <a:ext cx="1010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49191" y="4162697"/>
            <a:ext cx="17417" cy="975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470809" y="4465711"/>
            <a:ext cx="407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Daily Posts, Broadcast rooms for mvp2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252754" y="4650377"/>
            <a:ext cx="984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4055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08942" cy="64008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MVP2 Deliverables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 Placeholder 17"/>
          <p:cNvSpPr txBox="1">
            <a:spLocks/>
          </p:cNvSpPr>
          <p:nvPr/>
        </p:nvSpPr>
        <p:spPr>
          <a:xfrm>
            <a:off x="541609" y="1524708"/>
            <a:ext cx="11005957" cy="4780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Events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age (upcoming events, past events, new event notification, share button)</a:t>
            </a: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Broadcast Rooms (post, notification, like &amp; share button, share button)</a:t>
            </a: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Saved item page</a:t>
            </a: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Edit Profile Page</a:t>
            </a: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41609" y="3594817"/>
            <a:ext cx="11008942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Scrum Date: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 June to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June (7 days)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541609" y="4234897"/>
            <a:ext cx="11008942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Status description: </a:t>
            </a:r>
            <a:r>
              <a:rPr lang="en-US" sz="2000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</a:t>
            </a:r>
            <a:endParaRPr lang="en-US" sz="20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028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0894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 issues</a:t>
            </a:r>
          </a:p>
        </p:txBody>
      </p:sp>
      <p:sp>
        <p:nvSpPr>
          <p:cNvPr id="26" name="Content Placeholder 17"/>
          <p:cNvSpPr txBox="1">
            <a:spLocks/>
          </p:cNvSpPr>
          <p:nvPr/>
        </p:nvSpPr>
        <p:spPr>
          <a:xfrm>
            <a:off x="541609" y="1524708"/>
            <a:ext cx="11005957" cy="4780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When I developing event page for people at start I am finding problem with my code when there is no post in event page it throwing exception but later I found that it is because of they did not able to find last seen field for user so after adding this field I am able to solve this problem.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issue I found that FCM (firebase cloud messaging) working slow with emulator compare to android phone. Because when I try to share post it sometimes did not fetch image section because of render object not found. And sometimes it works fine. Another reason is that free version of firebase.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Same thing happing with notification takes time to come notify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ation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emulator compare to android phone.</a:t>
            </a:r>
          </a:p>
        </p:txBody>
      </p:sp>
    </p:spTree>
    <p:extLst>
      <p:ext uri="{BB962C8B-B14F-4D97-AF65-F5344CB8AC3E}">
        <p14:creationId xmlns:p14="http://schemas.microsoft.com/office/powerpoint/2010/main" val="2150996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13345" y="2003680"/>
            <a:ext cx="3197354" cy="64008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MVP2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Project Demo</a:t>
            </a:r>
          </a:p>
        </p:txBody>
      </p:sp>
      <p:sp>
        <p:nvSpPr>
          <p:cNvPr id="26" name="Content Placeholder 17"/>
          <p:cNvSpPr txBox="1">
            <a:spLocks/>
          </p:cNvSpPr>
          <p:nvPr/>
        </p:nvSpPr>
        <p:spPr>
          <a:xfrm>
            <a:off x="541609" y="1524708"/>
            <a:ext cx="11005957" cy="4780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587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08942" cy="64008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Next Up &amp; Reflection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 Placeholder 17"/>
          <p:cNvSpPr txBox="1">
            <a:spLocks/>
          </p:cNvSpPr>
          <p:nvPr/>
        </p:nvSpPr>
        <p:spPr>
          <a:xfrm>
            <a:off x="541609" y="1524708"/>
            <a:ext cx="11005957" cy="47802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Next Up:</a:t>
            </a:r>
          </a:p>
          <a:p>
            <a:pPr lvl="1">
              <a:spcAft>
                <a:spcPts val="600"/>
              </a:spcAft>
              <a:defRPr/>
            </a:pP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MVP3 works on forum feature and admin of application</a:t>
            </a: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Aft>
                <a:spcPts val="600"/>
              </a:spcAft>
              <a:defRPr/>
            </a:pP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Report Writing</a:t>
            </a: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Reflection:</a:t>
            </a:r>
          </a:p>
          <a:p>
            <a:pPr lvl="1">
              <a:spcAft>
                <a:spcPts val="600"/>
              </a:spcAft>
              <a:defRPr/>
            </a:pP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Yes I am feeling on track right now because of task completion.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During MVP2 I specifically like sending notification to user. Because this is main feature for me. By this I am trying to gain user attention for daily exercise and positive activities. Other thing is that I have little idea about this process so able to complete this feature is main thing for me.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Barriers for my project I found is that limited time, Firebase free version and because of less time and less knowledge not able to perform IOS version for my project.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Right now I do require some help for my mvp3 and  finding proper resources for next mvp3 is my main concern for my project.</a:t>
            </a: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64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&amp; Any Questions</a:t>
            </a: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908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448</Words>
  <Application>Microsoft Office PowerPoint</Application>
  <PresentationFormat>Widescreen</PresentationFormat>
  <Paragraphs>41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Wingdings</vt:lpstr>
      <vt:lpstr>WelcomeDoc</vt:lpstr>
      <vt:lpstr>Mobile Health Care Application Activity4 (Deliverables and MVP-2) </vt:lpstr>
      <vt:lpstr>Outline</vt:lpstr>
      <vt:lpstr>Project Blurb</vt:lpstr>
      <vt:lpstr>MVP2 Deliverables</vt:lpstr>
      <vt:lpstr>Project issues</vt:lpstr>
      <vt:lpstr>MVP2 Project Demo</vt:lpstr>
      <vt:lpstr>Next Up &amp; Reflection</vt:lpstr>
      <vt:lpstr>Thank you &amp; 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2021-05-18T20:04:46Z</dcterms:created>
  <dcterms:modified xsi:type="dcterms:W3CDTF">2021-06-09T16:54:19Z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