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80" r:id="rId7"/>
    <p:sldId id="284" r:id="rId8"/>
    <p:sldId id="286" r:id="rId9"/>
    <p:sldId id="287" r:id="rId10"/>
    <p:sldId id="288" r:id="rId11"/>
    <p:sldId id="28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0"/>
            <p14:sldId id="284"/>
            <p14:sldId id="286"/>
            <p14:sldId id="287"/>
            <p14:sldId id="288"/>
            <p14:sldId id="289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Health Care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Activity5 (Commercial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MVP-3)</a:t>
            </a:r>
            <a:b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182592"/>
            <a:ext cx="33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 Name: Timothy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09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Reema</a:t>
            </a:r>
            <a:r>
              <a:rPr lang="en-CA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Jiyani</a:t>
            </a:r>
            <a:endParaRPr lang="en-CA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67094"/>
            <a:ext cx="698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Subject: ENSE 885as, "Topics in Computer-Supported Collaborative Work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05957" cy="494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/>
              <a:t>Commercial</a:t>
            </a: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/>
              <a:t>Reflection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5" y="1458251"/>
            <a:ext cx="4391085" cy="48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MVP &amp; Demo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MVP3: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Forum Page (New Query, Resolved Query, Add Response)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 Side Application (Adding &amp; Deleting (New Broadcast room, post, event), Dashboard)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1609" y="3594817"/>
            <a:ext cx="11008942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Scrum Date: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June to 15 June (7 days)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Consideration on project</a:t>
            </a: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experience is good with transforming prototype into real application and flutter make this experience easier in limited time.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stack is easy and easily find lots of information about how beginner application is built.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MVPs evolution is little bit UI change to make user-friendly design.</a:t>
            </a:r>
            <a:endParaRPr lang="en-C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6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What went well?</a:t>
            </a:r>
            <a:endParaRPr lang="en-C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flutter technology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Able to work on Agile framework and scrum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Able to finish Final MVP on time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following professor advice to work on admin first. I am able to save time to work on forum which is good thing about this project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40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What did not went well?</a:t>
            </a:r>
            <a:endParaRPr lang="en-C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According to professor suggestion not able to perform sharing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via email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populate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android is third party and it provide only image and description sharing. This facility is provide by google only.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 sharing is not fast because of firebase free version but it is working fine with android mobiles.</a:t>
            </a:r>
          </a:p>
        </p:txBody>
      </p:sp>
    </p:spTree>
    <p:extLst>
      <p:ext uri="{BB962C8B-B14F-4D97-AF65-F5344CB8AC3E}">
        <p14:creationId xmlns:p14="http://schemas.microsoft.com/office/powerpoint/2010/main" val="68101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activities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all the Activity 1 to 5: </a:t>
            </a:r>
          </a:p>
          <a:p>
            <a:pPr marL="914400" lvl="2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Able to gather requirement for my project, Software design and architecture thorough flow chart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High Fidelity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prototypes, Divide MVPs into scrum and able to perform project on time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Few concept used in my project: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habitats, Global interaction, Dimensions of a Cop, Domain inside and outside, Practice &amp; learning- (From/with, Formal/informal, inside/outside),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-information handling, features, platforms, configuration,etc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0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8942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541609" y="1524708"/>
            <a:ext cx="11005957" cy="478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What I do the same on project: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to attract more health professional to this application.</a:t>
            </a:r>
            <a:endParaRPr lang="en-CA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C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What I do differently on project: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future I am thinking to add AI based chat box to detect user condition and suggest them proper solution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2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0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390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Wingdings</vt:lpstr>
      <vt:lpstr>WelcomeDoc</vt:lpstr>
      <vt:lpstr>Mobile Health Care Application Activity5 (Commercial and MVP-3) </vt:lpstr>
      <vt:lpstr>Outline</vt:lpstr>
      <vt:lpstr>Final MVP &amp; Demo</vt:lpstr>
      <vt:lpstr>Reflection</vt:lpstr>
      <vt:lpstr>Reflection</vt:lpstr>
      <vt:lpstr>Reflection</vt:lpstr>
      <vt:lpstr>Reflection</vt:lpstr>
      <vt:lpstr>Reflection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2021-05-18T20:04:46Z</dcterms:created>
  <dcterms:modified xsi:type="dcterms:W3CDTF">2021-06-16T17:40:22Z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